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782" r:id="rId10"/>
  </p:sldMasterIdLst>
  <p:notesMasterIdLst>
    <p:notesMasterId r:id="rId33"/>
  </p:notesMasterIdLst>
  <p:sldIdLst>
    <p:sldId id="256" r:id="rId11"/>
    <p:sldId id="269" r:id="rId12"/>
    <p:sldId id="270" r:id="rId13"/>
    <p:sldId id="271" r:id="rId14"/>
    <p:sldId id="273" r:id="rId15"/>
    <p:sldId id="274" r:id="rId16"/>
    <p:sldId id="275" r:id="rId17"/>
    <p:sldId id="276" r:id="rId18"/>
    <p:sldId id="277" r:id="rId19"/>
    <p:sldId id="272" r:id="rId20"/>
    <p:sldId id="257" r:id="rId21"/>
    <p:sldId id="258" r:id="rId22"/>
    <p:sldId id="259" r:id="rId23"/>
    <p:sldId id="260" r:id="rId24"/>
    <p:sldId id="263" r:id="rId25"/>
    <p:sldId id="266" r:id="rId26"/>
    <p:sldId id="261" r:id="rId27"/>
    <p:sldId id="262" r:id="rId28"/>
    <p:sldId id="264" r:id="rId29"/>
    <p:sldId id="265" r:id="rId30"/>
    <p:sldId id="268" r:id="rId31"/>
    <p:sldId id="267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EDD1F5A-F096-4768-AB13-1EB3C28A25CF}" type="datetimeFigureOut">
              <a:rPr lang="en-US"/>
              <a:pPr>
                <a:defRPr/>
              </a:pPr>
              <a:t>9/16/2009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28006E2-7F39-4666-BFC3-075150B038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8DA4D2C-0CCD-42AE-92E4-4F0A5ECE884D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0714FB8-1161-4FD9-8960-3C3BD03AAFE0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489461-D5C1-4760-83D1-8A800902B7E9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5BE4CF-148E-4ADB-8BFC-EA16B78511AB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B592EC8-1280-4C97-A966-F92C0081BEDD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76481EB-4200-4A39-9DA2-61738E2F873F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DFC75F-936B-4CCF-BE2D-B8D012319E98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CE7F22-A172-4401-8F90-9FE49208F102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900838-E18B-466B-AC4C-7FF7F92AAAD0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4F6E843-1FC0-4DCF-B336-6E9179317C04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8006E2-7F39-4666-BFC3-075150B0384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8006E2-7F39-4666-BFC3-075150B0384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8006E2-7F39-4666-BFC3-075150B0384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8006E2-7F39-4666-BFC3-075150B0384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8006E2-7F39-4666-BFC3-075150B0384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BD565FD-BA8F-4F0C-9862-424A58B6A6AE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0203E5-3F6A-40BD-990D-EFD5B7A07107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FDCA572-CF54-484F-BD66-E88AF2EF00DA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62234-FADC-44F9-8617-2EE49053B8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BBDD5-1AC7-43D8-A094-3CC52D38EC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6962234-FADC-44F9-8617-2EE49053B80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>
              <a:defRPr/>
            </a:pPr>
            <a:fld id="{65A4A491-A6DB-4960-AA41-B3A55214904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8A4771B-F416-42D1-82DC-380D790F38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8DD799-4053-4BA9-9607-C71805A3AA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3F248C3B-A40D-43E8-A2B6-31C6653F518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>
              <a:defRPr/>
            </a:pPr>
            <a:fld id="{081DC3D9-3272-4164-83B2-787968F1796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49CA08-3E70-447B-9290-E0F04E0F332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0B2BAAB-8C02-46D8-9925-A684B914C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>
              <a:defRPr/>
            </a:pPr>
            <a:fld id="{22F28F12-E01B-4037-AC27-8EE965D5182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BBBDD5-1AC7-43D8-A094-3CC52D38EC7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2736A-4AC8-42AC-8C76-4AA094E95B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>
              <a:defRPr/>
            </a:pPr>
            <a:fld id="{C202736A-4AC8-42AC-8C76-4AA094E95B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44BF2-3489-43A9-BE0C-9FA4CF06D8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9CE9ED-C8D5-4DCD-8A56-A817D3B71D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4D9FE-22B8-419C-9F17-F34AF6A99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CCBD6-BE05-4A36-8018-DAD54FFE42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9A22E-53FA-42AA-B98D-84DF355EE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7A00F-C37D-45AD-99B3-8F8D545A5B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68C82-EDC6-4C47-B9E1-DC4935400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31D64-5FB6-4A63-9B89-7123256D97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4A491-A6DB-4960-AA41-B3A5521490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6CDFA-800B-48B7-908B-FB5D80E435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06F9E-1FAC-4C75-9087-FBB4485CD4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F55BD-C58A-4863-B853-B50C34745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0EE88-3F1E-41F0-9A1E-A436B8C86A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16B88-3358-44DC-BFEF-4E7002827F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E7017-B640-4BD3-BD44-B7B4715E9C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07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07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9D43D6-43FE-4511-AE22-6C5467152D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41D3-D1E2-4548-AFE1-ABCC884F60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5FCB5-A003-4460-8B53-AFC36C58C8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D8B73-1C8A-4F7A-BD6B-251DED907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4771B-F416-42D1-82DC-380D790F38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31D60-96F0-497B-8D77-A578CEB168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3A163-141E-404C-8A47-BA1B7CB3C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A75A2-A4AD-4869-B46A-0763FE4E62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221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221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FC18C-2515-4180-AE68-2638B8FE33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53500-4917-4E88-A1BC-AA3BE0B628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FC00F-CDA5-4A6E-BC3F-2E2250F5DB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D6419-0BE7-4A87-AAD1-CF6108F2D9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26C80-9FB8-4A3C-A487-5955B5F47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37F82-4951-49BA-9F95-4C5848F92D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556B1-0BCB-45B8-987C-D2D427D63E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DD799-4053-4BA9-9607-C71805A3A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A23F4-5409-4028-B404-784DC9EFE4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5ABAC-7CA6-4A86-9CBF-C412D0C7F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05634-BE2C-4711-8675-738A0CA22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C7E27-8229-442A-9A1D-AC275F408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5704E-448B-4EE5-AF5D-094192B867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1D94D-6AF0-4725-A98A-01D0B3A1FB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B91FA-862A-4249-952F-48CA9E0A14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B099F-6ADF-4F07-BDA4-1764229E8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27537-CA59-4D03-A9BF-D2984BB079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D709E-07E4-480D-A5AF-919966E9FF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48C3B-A40D-43E8-A2B6-31C6653F51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BBF3A-BEB8-4A6F-AAA6-8CF48970FD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FEF68-D4C3-4A78-8769-2571C2795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5EA18-464A-450F-AF7E-9902BA7C16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9E1D8-084C-47FC-A2C8-15756B04F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D5E97C-ED4A-42E8-87EA-2F1AB76302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AB223-E93A-4EAC-A535-CC5B4478BB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BEB5B-E3CE-4496-8F58-A527E39CA8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63358-F43F-48A3-BADB-CCC66B30FD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F5773-09D1-45ED-9A74-1311E360F4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07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07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AD3D2-F4C9-4848-AAB3-B0D04201FD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DC3D9-3272-4164-83B2-787968F179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4AF4A-644B-4948-AFD0-0C24C54DE1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4A93F-2BE2-4DBF-8612-6927DBA0BB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4B313-3141-4AA8-A861-47B2835914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76948-B33F-4C64-9EE3-B9AEC9D955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E7583-24C4-495C-A989-045855650C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241EA-497F-4D2C-92D8-58E1E698D2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221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221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733F8-4955-4C32-ABE2-EA810F44D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F6D3F-E9F0-46CC-AE0F-83D58C386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8F4D8-E5C6-47F1-9750-AC8936C23B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A02B0-598D-4ED2-A90F-92E60BD843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49CA08-3E70-447B-9290-E0F04E0F33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92180-D8B6-422E-B8DC-A35C12B323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1EE74-9200-4DE8-9E30-9B917B2FD3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E7CBA-00E2-47AF-A689-24C200453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C7DE9-AD80-47B9-9869-95E57EBB5F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37773-CA7A-4CCD-BBE3-8189831E1D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C7787-B4B8-400E-8F76-506B216FDD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CFC95-3BB4-4922-AEFD-73A1CD5C7F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408D0-B3FE-46AB-B43A-1A8E1C9DA9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2C9D3-413C-467F-A130-B89D730908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32B70-D582-4A3D-B4E6-548EA9FE7E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2BAAB-8C02-46D8-9925-A684B914C9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575A4-A4AA-4EC4-ACA3-F381EEE2F8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BF030-A9E7-4DF5-B5C9-39036D295C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9523B-4DE9-48B7-B46E-0465B6065C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BF7BA-5298-4CFB-8464-CB7E605A08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409FC-5F61-42FE-87B6-885630213F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7F527-65EB-48BF-8C50-490720D1E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9076D-5C04-4522-9635-AC5E1A64F6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EC562-B21D-4C37-9B62-E4E433F42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28B5B-6B64-4FAE-AB6E-B165AF6F6B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E1264-0CE3-4D1F-8D08-662413B42E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28F12-E01B-4037-AC27-8EE965D51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B5AC2-A004-41A0-AAD5-2809248A2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17F4C-1FEB-4C6F-AC80-88CC6A2793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07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07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250E0-6252-410D-9A84-29C31528C4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D5CE1-D452-44F9-AF3E-44E735B9D4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ECA0C-CF66-47CB-A1A3-0778AFB9C4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6C1AF-9B62-4143-A50C-FF0EE31A3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FC5F79-85E6-42BE-A691-87C9509216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F3D61-79C4-4D05-9703-18B4E07506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0ED89F-E276-491F-BEBF-111A419377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221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221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0E651-87B9-4FBB-A976-C36F415CE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9CE3E67-DC2A-4680-903E-1316AE49AB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Bleeding Cowboys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Bleeding Cowboys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Bleeding Cowboys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Bleeding Cowboys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Bleeding Cowboys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Bleeding Cowboys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Bleeding Cowboys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Bleeding Cowboys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9CE3E67-DC2A-4680-903E-1316AE49AB7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543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FF90B92-2ED5-4EE1-875D-A9C024F381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4B90DCB-FB5C-47D0-BAF9-97DF39618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0463BC1-386C-4D34-A6C2-2259B6A6DB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543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FF01B47-E345-4ADC-8273-201F801D6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EA50E8F-A6C3-47CD-A4A6-3AAC905D85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DC1C499-B852-4199-AA2B-37D3E58A5B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543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DB54577-55C7-4492-B0FA-296C809B26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9B7A4BE-FD91-4E71-AE34-EAF8B060F2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0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0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September 9, 2008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1.3: functions and their representations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1.2 (p. 25) #5-12 all, 21-28 all, 43-48 all, 61-68 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61) D= {-3, -2, 0, 7)</a:t>
            </a:r>
          </a:p>
          <a:p>
            <a:pPr>
              <a:buNone/>
            </a:pPr>
            <a:r>
              <a:rPr lang="en-US" dirty="0" smtClean="0"/>
              <a:t>R= {-5, -3, 0, 4, 5}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62) D={-5, 0, 1, 3, 8}</a:t>
            </a:r>
          </a:p>
          <a:p>
            <a:pPr>
              <a:buNone/>
            </a:pPr>
            <a:r>
              <a:rPr lang="en-US" dirty="0" smtClean="0"/>
              <a:t>R= {-5, -2, 0, 1, 3}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63) D= {-4, -3, -1, 0, 2)</a:t>
            </a:r>
          </a:p>
          <a:p>
            <a:pPr>
              <a:buNone/>
            </a:pPr>
            <a:r>
              <a:rPr lang="en-US" dirty="0" smtClean="0"/>
              <a:t>R= {-2, -1, 1, 2, 3}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64) D= {-1, 1, 2}</a:t>
            </a:r>
          </a:p>
          <a:p>
            <a:pPr>
              <a:buNone/>
            </a:pPr>
            <a:r>
              <a:rPr lang="en-US" dirty="0" smtClean="0"/>
              <a:t>R= {-3, -1, 0, 1, 2}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65) D= {-35, -25, 0, 10, 75}</a:t>
            </a:r>
          </a:p>
          <a:p>
            <a:pPr>
              <a:buNone/>
            </a:pPr>
            <a:r>
              <a:rPr lang="en-US" dirty="0" smtClean="0"/>
              <a:t>R= {-55, -25, 25, 45, 50}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66) D= {-17, -7, -5, 2, 11}</a:t>
            </a:r>
          </a:p>
          <a:p>
            <a:pPr>
              <a:buNone/>
            </a:pPr>
            <a:r>
              <a:rPr lang="en-US" dirty="0" smtClean="0"/>
              <a:t>R= {-14, -13, -4, 15, 19}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67) D= {-0.7,0.1, 0.5, 0.8}</a:t>
            </a:r>
          </a:p>
          <a:p>
            <a:pPr>
              <a:buNone/>
            </a:pPr>
            <a:r>
              <a:rPr lang="en-US" dirty="0" smtClean="0"/>
              <a:t>R= {-0.3, -0.1, 0, 0.4}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68) D= {-1.2, -0.8, -0.3, 1.0}</a:t>
            </a:r>
          </a:p>
          <a:p>
            <a:pPr>
              <a:buNone/>
            </a:pPr>
            <a:r>
              <a:rPr lang="en-US" dirty="0" smtClean="0"/>
              <a:t>R= {-1.3, 0.5, 1.1, 1.5}</a:t>
            </a:r>
          </a:p>
        </p:txBody>
      </p:sp>
      <p:sp>
        <p:nvSpPr>
          <p:cNvPr id="5" name="SMARTPenAnnotation512"/>
          <p:cNvSpPr/>
          <p:nvPr/>
        </p:nvSpPr>
        <p:spPr>
          <a:xfrm>
            <a:off x="5986462" y="4277677"/>
            <a:ext cx="457398" cy="25688"/>
          </a:xfrm>
          <a:custGeom>
            <a:avLst/>
            <a:gdLst/>
            <a:ahLst/>
            <a:cxnLst/>
            <a:rect l="0" t="0" r="0" b="0"/>
            <a:pathLst>
              <a:path w="457398" h="25688">
                <a:moveTo>
                  <a:pt x="0" y="17145"/>
                </a:moveTo>
                <a:lnTo>
                  <a:pt x="4551" y="17145"/>
                </a:lnTo>
                <a:lnTo>
                  <a:pt x="6844" y="18098"/>
                </a:lnTo>
                <a:lnTo>
                  <a:pt x="9325" y="19685"/>
                </a:lnTo>
                <a:lnTo>
                  <a:pt x="15601" y="24526"/>
                </a:lnTo>
                <a:lnTo>
                  <a:pt x="21539" y="25188"/>
                </a:lnTo>
                <a:lnTo>
                  <a:pt x="35290" y="25482"/>
                </a:lnTo>
                <a:lnTo>
                  <a:pt x="94312" y="25687"/>
                </a:lnTo>
                <a:lnTo>
                  <a:pt x="101927" y="24744"/>
                </a:lnTo>
                <a:lnTo>
                  <a:pt x="108909" y="23164"/>
                </a:lnTo>
                <a:lnTo>
                  <a:pt x="115468" y="21158"/>
                </a:lnTo>
                <a:lnTo>
                  <a:pt x="123651" y="19820"/>
                </a:lnTo>
                <a:lnTo>
                  <a:pt x="132917" y="18928"/>
                </a:lnTo>
                <a:lnTo>
                  <a:pt x="142904" y="18334"/>
                </a:lnTo>
                <a:lnTo>
                  <a:pt x="158135" y="16033"/>
                </a:lnTo>
                <a:lnTo>
                  <a:pt x="176861" y="12594"/>
                </a:lnTo>
                <a:lnTo>
                  <a:pt x="197917" y="8395"/>
                </a:lnTo>
                <a:lnTo>
                  <a:pt x="213860" y="5597"/>
                </a:lnTo>
                <a:lnTo>
                  <a:pt x="226393" y="3731"/>
                </a:lnTo>
                <a:lnTo>
                  <a:pt x="236654" y="2488"/>
                </a:lnTo>
                <a:lnTo>
                  <a:pt x="248257" y="1659"/>
                </a:lnTo>
                <a:lnTo>
                  <a:pt x="260754" y="1106"/>
                </a:lnTo>
                <a:lnTo>
                  <a:pt x="290198" y="491"/>
                </a:lnTo>
                <a:lnTo>
                  <a:pt x="457397" y="0"/>
                </a:lnTo>
                <a:lnTo>
                  <a:pt x="242710" y="0"/>
                </a:lnTo>
                <a:lnTo>
                  <a:pt x="228481" y="952"/>
                </a:lnTo>
                <a:lnTo>
                  <a:pt x="214233" y="2540"/>
                </a:lnTo>
                <a:lnTo>
                  <a:pt x="189512" y="5891"/>
                </a:lnTo>
                <a:lnTo>
                  <a:pt x="181587" y="6785"/>
                </a:lnTo>
                <a:lnTo>
                  <a:pt x="175350" y="7381"/>
                </a:lnTo>
                <a:lnTo>
                  <a:pt x="164525" y="7778"/>
                </a:lnTo>
                <a:lnTo>
                  <a:pt x="134718" y="8219"/>
                </a:lnTo>
                <a:lnTo>
                  <a:pt x="118387" y="9290"/>
                </a:lnTo>
                <a:lnTo>
                  <a:pt x="42863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13"/>
          <p:cNvSpPr/>
          <p:nvPr/>
        </p:nvSpPr>
        <p:spPr>
          <a:xfrm>
            <a:off x="7640955" y="4270404"/>
            <a:ext cx="452699" cy="49792"/>
          </a:xfrm>
          <a:custGeom>
            <a:avLst/>
            <a:gdLst/>
            <a:ahLst/>
            <a:cxnLst/>
            <a:rect l="0" t="0" r="0" b="0"/>
            <a:pathLst>
              <a:path w="452699" h="49792">
                <a:moveTo>
                  <a:pt x="42862" y="24418"/>
                </a:moveTo>
                <a:lnTo>
                  <a:pt x="51963" y="19867"/>
                </a:lnTo>
                <a:lnTo>
                  <a:pt x="55597" y="18527"/>
                </a:lnTo>
                <a:lnTo>
                  <a:pt x="62174" y="17037"/>
                </a:lnTo>
                <a:lnTo>
                  <a:pt x="75893" y="16375"/>
                </a:lnTo>
                <a:lnTo>
                  <a:pt x="84885" y="16199"/>
                </a:lnTo>
                <a:lnTo>
                  <a:pt x="99453" y="15128"/>
                </a:lnTo>
                <a:lnTo>
                  <a:pt x="138498" y="11400"/>
                </a:lnTo>
                <a:lnTo>
                  <a:pt x="157102" y="10024"/>
                </a:lnTo>
                <a:lnTo>
                  <a:pt x="174267" y="9107"/>
                </a:lnTo>
                <a:lnTo>
                  <a:pt x="190473" y="8496"/>
                </a:lnTo>
                <a:lnTo>
                  <a:pt x="236419" y="5276"/>
                </a:lnTo>
                <a:lnTo>
                  <a:pt x="263340" y="3084"/>
                </a:lnTo>
                <a:lnTo>
                  <a:pt x="289860" y="1623"/>
                </a:lnTo>
                <a:lnTo>
                  <a:pt x="342187" y="0"/>
                </a:lnTo>
                <a:lnTo>
                  <a:pt x="363379" y="519"/>
                </a:lnTo>
                <a:lnTo>
                  <a:pt x="381318" y="1818"/>
                </a:lnTo>
                <a:lnTo>
                  <a:pt x="397086" y="3637"/>
                </a:lnTo>
                <a:lnTo>
                  <a:pt x="409503" y="4849"/>
                </a:lnTo>
                <a:lnTo>
                  <a:pt x="419688" y="5657"/>
                </a:lnTo>
                <a:lnTo>
                  <a:pt x="428381" y="6196"/>
                </a:lnTo>
                <a:lnTo>
                  <a:pt x="434178" y="7507"/>
                </a:lnTo>
                <a:lnTo>
                  <a:pt x="438041" y="9334"/>
                </a:lnTo>
                <a:lnTo>
                  <a:pt x="440618" y="11505"/>
                </a:lnTo>
                <a:lnTo>
                  <a:pt x="443287" y="12951"/>
                </a:lnTo>
                <a:lnTo>
                  <a:pt x="446020" y="13917"/>
                </a:lnTo>
                <a:lnTo>
                  <a:pt x="452698" y="15465"/>
                </a:lnTo>
                <a:lnTo>
                  <a:pt x="452294" y="15592"/>
                </a:lnTo>
                <a:lnTo>
                  <a:pt x="439554" y="15770"/>
                </a:lnTo>
                <a:lnTo>
                  <a:pt x="361449" y="15836"/>
                </a:lnTo>
                <a:lnTo>
                  <a:pt x="349551" y="16792"/>
                </a:lnTo>
                <a:lnTo>
                  <a:pt x="338761" y="18381"/>
                </a:lnTo>
                <a:lnTo>
                  <a:pt x="328711" y="20393"/>
                </a:lnTo>
                <a:lnTo>
                  <a:pt x="237201" y="36878"/>
                </a:lnTo>
                <a:lnTo>
                  <a:pt x="210521" y="41297"/>
                </a:lnTo>
                <a:lnTo>
                  <a:pt x="190830" y="44243"/>
                </a:lnTo>
                <a:lnTo>
                  <a:pt x="175797" y="46208"/>
                </a:lnTo>
                <a:lnTo>
                  <a:pt x="162918" y="47517"/>
                </a:lnTo>
                <a:lnTo>
                  <a:pt x="151474" y="48390"/>
                </a:lnTo>
                <a:lnTo>
                  <a:pt x="132092" y="49360"/>
                </a:lnTo>
                <a:lnTo>
                  <a:pt x="117128" y="49791"/>
                </a:lnTo>
                <a:lnTo>
                  <a:pt x="106660" y="48953"/>
                </a:lnTo>
                <a:lnTo>
                  <a:pt x="93966" y="47442"/>
                </a:lnTo>
                <a:lnTo>
                  <a:pt x="79790" y="45482"/>
                </a:lnTo>
                <a:lnTo>
                  <a:pt x="68433" y="44176"/>
                </a:lnTo>
                <a:lnTo>
                  <a:pt x="58957" y="43305"/>
                </a:lnTo>
                <a:lnTo>
                  <a:pt x="50735" y="42724"/>
                </a:lnTo>
                <a:lnTo>
                  <a:pt x="43348" y="41385"/>
                </a:lnTo>
                <a:lnTo>
                  <a:pt x="36519" y="39539"/>
                </a:lnTo>
                <a:lnTo>
                  <a:pt x="0" y="329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14"/>
          <p:cNvSpPr/>
          <p:nvPr/>
        </p:nvSpPr>
        <p:spPr>
          <a:xfrm>
            <a:off x="5977890" y="3823335"/>
            <a:ext cx="145733" cy="154306"/>
          </a:xfrm>
          <a:custGeom>
            <a:avLst/>
            <a:gdLst/>
            <a:ahLst/>
            <a:cxnLst/>
            <a:rect l="0" t="0" r="0" b="0"/>
            <a:pathLst>
              <a:path w="145733" h="154306">
                <a:moveTo>
                  <a:pt x="0" y="0"/>
                </a:moveTo>
                <a:lnTo>
                  <a:pt x="11931" y="23863"/>
                </a:lnTo>
                <a:lnTo>
                  <a:pt x="15574" y="28291"/>
                </a:lnTo>
                <a:lnTo>
                  <a:pt x="19908" y="32195"/>
                </a:lnTo>
                <a:lnTo>
                  <a:pt x="24701" y="35751"/>
                </a:lnTo>
                <a:lnTo>
                  <a:pt x="30755" y="40979"/>
                </a:lnTo>
                <a:lnTo>
                  <a:pt x="37648" y="47322"/>
                </a:lnTo>
                <a:lnTo>
                  <a:pt x="60141" y="68932"/>
                </a:lnTo>
                <a:lnTo>
                  <a:pt x="63907" y="73577"/>
                </a:lnTo>
                <a:lnTo>
                  <a:pt x="67369" y="78578"/>
                </a:lnTo>
                <a:lnTo>
                  <a:pt x="70631" y="83818"/>
                </a:lnTo>
                <a:lnTo>
                  <a:pt x="74709" y="88263"/>
                </a:lnTo>
                <a:lnTo>
                  <a:pt x="79333" y="92180"/>
                </a:lnTo>
                <a:lnTo>
                  <a:pt x="84321" y="95743"/>
                </a:lnTo>
                <a:lnTo>
                  <a:pt x="90504" y="101928"/>
                </a:lnTo>
                <a:lnTo>
                  <a:pt x="97483" y="109862"/>
                </a:lnTo>
                <a:lnTo>
                  <a:pt x="104994" y="118961"/>
                </a:lnTo>
                <a:lnTo>
                  <a:pt x="110953" y="125027"/>
                </a:lnTo>
                <a:lnTo>
                  <a:pt x="115879" y="129072"/>
                </a:lnTo>
                <a:lnTo>
                  <a:pt x="120115" y="131768"/>
                </a:lnTo>
                <a:lnTo>
                  <a:pt x="122939" y="134517"/>
                </a:lnTo>
                <a:lnTo>
                  <a:pt x="124821" y="137303"/>
                </a:lnTo>
                <a:lnTo>
                  <a:pt x="145732" y="1543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15"/>
          <p:cNvSpPr/>
          <p:nvPr/>
        </p:nvSpPr>
        <p:spPr>
          <a:xfrm>
            <a:off x="5943600" y="3780472"/>
            <a:ext cx="137160" cy="188596"/>
          </a:xfrm>
          <a:custGeom>
            <a:avLst/>
            <a:gdLst/>
            <a:ahLst/>
            <a:cxnLst/>
            <a:rect l="0" t="0" r="0" b="0"/>
            <a:pathLst>
              <a:path w="137160" h="188596">
                <a:moveTo>
                  <a:pt x="137159" y="0"/>
                </a:moveTo>
                <a:lnTo>
                  <a:pt x="123507" y="13653"/>
                </a:lnTo>
                <a:lnTo>
                  <a:pt x="118533" y="19579"/>
                </a:lnTo>
                <a:lnTo>
                  <a:pt x="114264" y="25435"/>
                </a:lnTo>
                <a:lnTo>
                  <a:pt x="110466" y="31244"/>
                </a:lnTo>
                <a:lnTo>
                  <a:pt x="62178" y="101386"/>
                </a:lnTo>
                <a:lnTo>
                  <a:pt x="53835" y="114263"/>
                </a:lnTo>
                <a:lnTo>
                  <a:pt x="47319" y="124753"/>
                </a:lnTo>
                <a:lnTo>
                  <a:pt x="42024" y="132699"/>
                </a:lnTo>
                <a:lnTo>
                  <a:pt x="37541" y="138948"/>
                </a:lnTo>
                <a:lnTo>
                  <a:pt x="33599" y="144067"/>
                </a:lnTo>
                <a:lnTo>
                  <a:pt x="30019" y="148432"/>
                </a:lnTo>
                <a:lnTo>
                  <a:pt x="26680" y="152295"/>
                </a:lnTo>
                <a:lnTo>
                  <a:pt x="23502" y="155823"/>
                </a:lnTo>
                <a:lnTo>
                  <a:pt x="20430" y="160079"/>
                </a:lnTo>
                <a:lnTo>
                  <a:pt x="17430" y="164822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16"/>
          <p:cNvSpPr/>
          <p:nvPr/>
        </p:nvSpPr>
        <p:spPr>
          <a:xfrm>
            <a:off x="6123622" y="3760911"/>
            <a:ext cx="248604" cy="145993"/>
          </a:xfrm>
          <a:custGeom>
            <a:avLst/>
            <a:gdLst/>
            <a:ahLst/>
            <a:cxnLst/>
            <a:rect l="0" t="0" r="0" b="0"/>
            <a:pathLst>
              <a:path w="248604" h="145993">
                <a:moveTo>
                  <a:pt x="0" y="45279"/>
                </a:moveTo>
                <a:lnTo>
                  <a:pt x="13653" y="54380"/>
                </a:lnTo>
                <a:lnTo>
                  <a:pt x="18627" y="58014"/>
                </a:lnTo>
                <a:lnTo>
                  <a:pt x="22895" y="61389"/>
                </a:lnTo>
                <a:lnTo>
                  <a:pt x="26694" y="64591"/>
                </a:lnTo>
                <a:lnTo>
                  <a:pt x="29226" y="67678"/>
                </a:lnTo>
                <a:lnTo>
                  <a:pt x="30914" y="70690"/>
                </a:lnTo>
                <a:lnTo>
                  <a:pt x="32039" y="73649"/>
                </a:lnTo>
                <a:lnTo>
                  <a:pt x="33742" y="79432"/>
                </a:lnTo>
                <a:lnTo>
                  <a:pt x="38174" y="96018"/>
                </a:lnTo>
                <a:lnTo>
                  <a:pt x="39737" y="104822"/>
                </a:lnTo>
                <a:lnTo>
                  <a:pt x="40779" y="113550"/>
                </a:lnTo>
                <a:lnTo>
                  <a:pt x="41473" y="122225"/>
                </a:lnTo>
                <a:lnTo>
                  <a:pt x="41936" y="124199"/>
                </a:lnTo>
                <a:lnTo>
                  <a:pt x="42245" y="121705"/>
                </a:lnTo>
                <a:lnTo>
                  <a:pt x="42451" y="116232"/>
                </a:lnTo>
                <a:lnTo>
                  <a:pt x="43541" y="108773"/>
                </a:lnTo>
                <a:lnTo>
                  <a:pt x="45220" y="99991"/>
                </a:lnTo>
                <a:lnTo>
                  <a:pt x="47292" y="90326"/>
                </a:lnTo>
                <a:lnTo>
                  <a:pt x="49625" y="81978"/>
                </a:lnTo>
                <a:lnTo>
                  <a:pt x="52133" y="74507"/>
                </a:lnTo>
                <a:lnTo>
                  <a:pt x="54759" y="67622"/>
                </a:lnTo>
                <a:lnTo>
                  <a:pt x="57460" y="61127"/>
                </a:lnTo>
                <a:lnTo>
                  <a:pt x="60215" y="54892"/>
                </a:lnTo>
                <a:lnTo>
                  <a:pt x="63003" y="48830"/>
                </a:lnTo>
                <a:lnTo>
                  <a:pt x="66767" y="42883"/>
                </a:lnTo>
                <a:lnTo>
                  <a:pt x="71182" y="37014"/>
                </a:lnTo>
                <a:lnTo>
                  <a:pt x="76029" y="31197"/>
                </a:lnTo>
                <a:lnTo>
                  <a:pt x="80214" y="27318"/>
                </a:lnTo>
                <a:lnTo>
                  <a:pt x="87403" y="23009"/>
                </a:lnTo>
                <a:lnTo>
                  <a:pt x="93773" y="21093"/>
                </a:lnTo>
                <a:lnTo>
                  <a:pt x="99780" y="20242"/>
                </a:lnTo>
                <a:lnTo>
                  <a:pt x="105624" y="19864"/>
                </a:lnTo>
                <a:lnTo>
                  <a:pt x="108516" y="20715"/>
                </a:lnTo>
                <a:lnTo>
                  <a:pt x="114270" y="24202"/>
                </a:lnTo>
                <a:lnTo>
                  <a:pt x="117137" y="29322"/>
                </a:lnTo>
                <a:lnTo>
                  <a:pt x="120001" y="36546"/>
                </a:lnTo>
                <a:lnTo>
                  <a:pt x="122863" y="45172"/>
                </a:lnTo>
                <a:lnTo>
                  <a:pt x="125724" y="52827"/>
                </a:lnTo>
                <a:lnTo>
                  <a:pt x="128584" y="59836"/>
                </a:lnTo>
                <a:lnTo>
                  <a:pt x="131443" y="66414"/>
                </a:lnTo>
                <a:lnTo>
                  <a:pt x="133348" y="74609"/>
                </a:lnTo>
                <a:lnTo>
                  <a:pt x="134619" y="83882"/>
                </a:lnTo>
                <a:lnTo>
                  <a:pt x="136030" y="101488"/>
                </a:lnTo>
                <a:lnTo>
                  <a:pt x="136658" y="112488"/>
                </a:lnTo>
                <a:lnTo>
                  <a:pt x="136937" y="123092"/>
                </a:lnTo>
                <a:lnTo>
                  <a:pt x="137116" y="140871"/>
                </a:lnTo>
                <a:lnTo>
                  <a:pt x="136178" y="143297"/>
                </a:lnTo>
                <a:lnTo>
                  <a:pt x="134601" y="144914"/>
                </a:lnTo>
                <a:lnTo>
                  <a:pt x="132596" y="145992"/>
                </a:lnTo>
                <a:lnTo>
                  <a:pt x="131260" y="145759"/>
                </a:lnTo>
                <a:lnTo>
                  <a:pt x="130369" y="144650"/>
                </a:lnTo>
                <a:lnTo>
                  <a:pt x="129775" y="142959"/>
                </a:lnTo>
                <a:lnTo>
                  <a:pt x="129380" y="139926"/>
                </a:lnTo>
                <a:lnTo>
                  <a:pt x="129116" y="135999"/>
                </a:lnTo>
                <a:lnTo>
                  <a:pt x="128940" y="131477"/>
                </a:lnTo>
                <a:lnTo>
                  <a:pt x="128744" y="121372"/>
                </a:lnTo>
                <a:lnTo>
                  <a:pt x="128618" y="103913"/>
                </a:lnTo>
                <a:lnTo>
                  <a:pt x="129561" y="98656"/>
                </a:lnTo>
                <a:lnTo>
                  <a:pt x="131141" y="92293"/>
                </a:lnTo>
                <a:lnTo>
                  <a:pt x="133148" y="85194"/>
                </a:lnTo>
                <a:lnTo>
                  <a:pt x="135438" y="78556"/>
                </a:lnTo>
                <a:lnTo>
                  <a:pt x="137917" y="72226"/>
                </a:lnTo>
                <a:lnTo>
                  <a:pt x="140522" y="66101"/>
                </a:lnTo>
                <a:lnTo>
                  <a:pt x="148497" y="49135"/>
                </a:lnTo>
                <a:lnTo>
                  <a:pt x="153290" y="39277"/>
                </a:lnTo>
                <a:lnTo>
                  <a:pt x="158391" y="30800"/>
                </a:lnTo>
                <a:lnTo>
                  <a:pt x="163697" y="23244"/>
                </a:lnTo>
                <a:lnTo>
                  <a:pt x="169138" y="16301"/>
                </a:lnTo>
                <a:lnTo>
                  <a:pt x="174671" y="10720"/>
                </a:lnTo>
                <a:lnTo>
                  <a:pt x="180265" y="6047"/>
                </a:lnTo>
                <a:lnTo>
                  <a:pt x="185899" y="1979"/>
                </a:lnTo>
                <a:lnTo>
                  <a:pt x="191561" y="220"/>
                </a:lnTo>
                <a:lnTo>
                  <a:pt x="197240" y="0"/>
                </a:lnTo>
                <a:lnTo>
                  <a:pt x="210940" y="1939"/>
                </a:lnTo>
                <a:lnTo>
                  <a:pt x="215354" y="4744"/>
                </a:lnTo>
                <a:lnTo>
                  <a:pt x="217864" y="6826"/>
                </a:lnTo>
                <a:lnTo>
                  <a:pt x="219538" y="10118"/>
                </a:lnTo>
                <a:lnTo>
                  <a:pt x="220653" y="14219"/>
                </a:lnTo>
                <a:lnTo>
                  <a:pt x="221398" y="18857"/>
                </a:lnTo>
                <a:lnTo>
                  <a:pt x="222846" y="25759"/>
                </a:lnTo>
                <a:lnTo>
                  <a:pt x="226995" y="43588"/>
                </a:lnTo>
                <a:lnTo>
                  <a:pt x="229435" y="52724"/>
                </a:lnTo>
                <a:lnTo>
                  <a:pt x="234686" y="70495"/>
                </a:lnTo>
                <a:lnTo>
                  <a:pt x="236467" y="78282"/>
                </a:lnTo>
                <a:lnTo>
                  <a:pt x="237655" y="85379"/>
                </a:lnTo>
                <a:lnTo>
                  <a:pt x="238447" y="92014"/>
                </a:lnTo>
                <a:lnTo>
                  <a:pt x="239927" y="97391"/>
                </a:lnTo>
                <a:lnTo>
                  <a:pt x="241866" y="101928"/>
                </a:lnTo>
                <a:lnTo>
                  <a:pt x="248603" y="1138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17"/>
          <p:cNvSpPr/>
          <p:nvPr/>
        </p:nvSpPr>
        <p:spPr>
          <a:xfrm>
            <a:off x="6423659" y="3763327"/>
            <a:ext cx="8574" cy="128589"/>
          </a:xfrm>
          <a:custGeom>
            <a:avLst/>
            <a:gdLst/>
            <a:ahLst/>
            <a:cxnLst/>
            <a:rect l="0" t="0" r="0" b="0"/>
            <a:pathLst>
              <a:path w="8574" h="128589">
                <a:moveTo>
                  <a:pt x="0" y="0"/>
                </a:moveTo>
                <a:lnTo>
                  <a:pt x="0" y="13652"/>
                </a:lnTo>
                <a:lnTo>
                  <a:pt x="953" y="20531"/>
                </a:lnTo>
                <a:lnTo>
                  <a:pt x="2541" y="27975"/>
                </a:lnTo>
                <a:lnTo>
                  <a:pt x="4552" y="35795"/>
                </a:lnTo>
                <a:lnTo>
                  <a:pt x="5892" y="42913"/>
                </a:lnTo>
                <a:lnTo>
                  <a:pt x="6786" y="49564"/>
                </a:lnTo>
                <a:lnTo>
                  <a:pt x="7382" y="55903"/>
                </a:lnTo>
                <a:lnTo>
                  <a:pt x="7779" y="62034"/>
                </a:lnTo>
                <a:lnTo>
                  <a:pt x="8044" y="68026"/>
                </a:lnTo>
                <a:lnTo>
                  <a:pt x="8573" y="1285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18"/>
          <p:cNvSpPr/>
          <p:nvPr/>
        </p:nvSpPr>
        <p:spPr>
          <a:xfrm>
            <a:off x="6397942" y="3711892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19"/>
          <p:cNvSpPr/>
          <p:nvPr/>
        </p:nvSpPr>
        <p:spPr>
          <a:xfrm>
            <a:off x="6475095" y="3730903"/>
            <a:ext cx="171450" cy="156162"/>
          </a:xfrm>
          <a:custGeom>
            <a:avLst/>
            <a:gdLst/>
            <a:ahLst/>
            <a:cxnLst/>
            <a:rect l="0" t="0" r="0" b="0"/>
            <a:pathLst>
              <a:path w="171450" h="156162">
                <a:moveTo>
                  <a:pt x="0" y="23851"/>
                </a:moveTo>
                <a:lnTo>
                  <a:pt x="4550" y="37504"/>
                </a:lnTo>
                <a:lnTo>
                  <a:pt x="5891" y="45336"/>
                </a:lnTo>
                <a:lnTo>
                  <a:pt x="6785" y="54367"/>
                </a:lnTo>
                <a:lnTo>
                  <a:pt x="7381" y="64198"/>
                </a:lnTo>
                <a:lnTo>
                  <a:pt x="8042" y="85281"/>
                </a:lnTo>
                <a:lnTo>
                  <a:pt x="8467" y="120758"/>
                </a:lnTo>
                <a:lnTo>
                  <a:pt x="9455" y="128461"/>
                </a:lnTo>
                <a:lnTo>
                  <a:pt x="11066" y="136454"/>
                </a:lnTo>
                <a:lnTo>
                  <a:pt x="15944" y="156161"/>
                </a:lnTo>
                <a:lnTo>
                  <a:pt x="17297" y="152063"/>
                </a:lnTo>
                <a:lnTo>
                  <a:pt x="19151" y="143616"/>
                </a:lnTo>
                <a:lnTo>
                  <a:pt x="28971" y="93546"/>
                </a:lnTo>
                <a:lnTo>
                  <a:pt x="34554" y="79839"/>
                </a:lnTo>
                <a:lnTo>
                  <a:pt x="42086" y="65940"/>
                </a:lnTo>
                <a:lnTo>
                  <a:pt x="50917" y="51910"/>
                </a:lnTo>
                <a:lnTo>
                  <a:pt x="57757" y="41605"/>
                </a:lnTo>
                <a:lnTo>
                  <a:pt x="63270" y="33782"/>
                </a:lnTo>
                <a:lnTo>
                  <a:pt x="67897" y="27615"/>
                </a:lnTo>
                <a:lnTo>
                  <a:pt x="72887" y="22550"/>
                </a:lnTo>
                <a:lnTo>
                  <a:pt x="78119" y="18222"/>
                </a:lnTo>
                <a:lnTo>
                  <a:pt x="83512" y="14383"/>
                </a:lnTo>
                <a:lnTo>
                  <a:pt x="89012" y="10872"/>
                </a:lnTo>
                <a:lnTo>
                  <a:pt x="94584" y="7578"/>
                </a:lnTo>
                <a:lnTo>
                  <a:pt x="100203" y="4430"/>
                </a:lnTo>
                <a:lnTo>
                  <a:pt x="104902" y="2332"/>
                </a:lnTo>
                <a:lnTo>
                  <a:pt x="108987" y="933"/>
                </a:lnTo>
                <a:lnTo>
                  <a:pt x="112663" y="0"/>
                </a:lnTo>
                <a:lnTo>
                  <a:pt x="116066" y="330"/>
                </a:lnTo>
                <a:lnTo>
                  <a:pt x="119287" y="1503"/>
                </a:lnTo>
                <a:lnTo>
                  <a:pt x="122387" y="3238"/>
                </a:lnTo>
                <a:lnTo>
                  <a:pt x="125406" y="4394"/>
                </a:lnTo>
                <a:lnTo>
                  <a:pt x="128371" y="5165"/>
                </a:lnTo>
                <a:lnTo>
                  <a:pt x="131301" y="5679"/>
                </a:lnTo>
                <a:lnTo>
                  <a:pt x="134207" y="7926"/>
                </a:lnTo>
                <a:lnTo>
                  <a:pt x="137095" y="11330"/>
                </a:lnTo>
                <a:lnTo>
                  <a:pt x="139974" y="15504"/>
                </a:lnTo>
                <a:lnTo>
                  <a:pt x="142846" y="19239"/>
                </a:lnTo>
                <a:lnTo>
                  <a:pt x="145714" y="22681"/>
                </a:lnTo>
                <a:lnTo>
                  <a:pt x="148577" y="25929"/>
                </a:lnTo>
                <a:lnTo>
                  <a:pt x="151439" y="31904"/>
                </a:lnTo>
                <a:lnTo>
                  <a:pt x="154299" y="39697"/>
                </a:lnTo>
                <a:lnTo>
                  <a:pt x="157158" y="48703"/>
                </a:lnTo>
                <a:lnTo>
                  <a:pt x="160017" y="60422"/>
                </a:lnTo>
                <a:lnTo>
                  <a:pt x="162875" y="73949"/>
                </a:lnTo>
                <a:lnTo>
                  <a:pt x="165734" y="88682"/>
                </a:lnTo>
                <a:lnTo>
                  <a:pt x="167639" y="100410"/>
                </a:lnTo>
                <a:lnTo>
                  <a:pt x="168909" y="110133"/>
                </a:lnTo>
                <a:lnTo>
                  <a:pt x="171449" y="13529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20"/>
          <p:cNvSpPr/>
          <p:nvPr/>
        </p:nvSpPr>
        <p:spPr>
          <a:xfrm>
            <a:off x="7709534" y="3780472"/>
            <a:ext cx="162879" cy="162879"/>
          </a:xfrm>
          <a:custGeom>
            <a:avLst/>
            <a:gdLst/>
            <a:ahLst/>
            <a:cxnLst/>
            <a:rect l="0" t="0" r="0" b="0"/>
            <a:pathLst>
              <a:path w="162879" h="162879">
                <a:moveTo>
                  <a:pt x="0" y="0"/>
                </a:moveTo>
                <a:lnTo>
                  <a:pt x="9102" y="4551"/>
                </a:lnTo>
                <a:lnTo>
                  <a:pt x="12736" y="6844"/>
                </a:lnTo>
                <a:lnTo>
                  <a:pt x="16110" y="9325"/>
                </a:lnTo>
                <a:lnTo>
                  <a:pt x="19312" y="11932"/>
                </a:lnTo>
                <a:lnTo>
                  <a:pt x="25258" y="18432"/>
                </a:lnTo>
                <a:lnTo>
                  <a:pt x="42023" y="38355"/>
                </a:lnTo>
                <a:lnTo>
                  <a:pt x="51828" y="49382"/>
                </a:lnTo>
                <a:lnTo>
                  <a:pt x="72883" y="71795"/>
                </a:lnTo>
                <a:lnTo>
                  <a:pt x="83832" y="84059"/>
                </a:lnTo>
                <a:lnTo>
                  <a:pt x="106156" y="110384"/>
                </a:lnTo>
                <a:lnTo>
                  <a:pt x="115538" y="120262"/>
                </a:lnTo>
                <a:lnTo>
                  <a:pt x="123698" y="127800"/>
                </a:lnTo>
                <a:lnTo>
                  <a:pt x="131043" y="133777"/>
                </a:lnTo>
                <a:lnTo>
                  <a:pt x="136892" y="138715"/>
                </a:lnTo>
                <a:lnTo>
                  <a:pt x="141744" y="142959"/>
                </a:lnTo>
                <a:lnTo>
                  <a:pt x="145931" y="146741"/>
                </a:lnTo>
                <a:lnTo>
                  <a:pt x="149676" y="149262"/>
                </a:lnTo>
                <a:lnTo>
                  <a:pt x="153124" y="150943"/>
                </a:lnTo>
                <a:lnTo>
                  <a:pt x="156375" y="152064"/>
                </a:lnTo>
                <a:lnTo>
                  <a:pt x="158543" y="153764"/>
                </a:lnTo>
                <a:lnTo>
                  <a:pt x="159987" y="155849"/>
                </a:lnTo>
                <a:lnTo>
                  <a:pt x="162878" y="1628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21"/>
          <p:cNvSpPr/>
          <p:nvPr/>
        </p:nvSpPr>
        <p:spPr>
          <a:xfrm>
            <a:off x="7675244" y="3746182"/>
            <a:ext cx="171451" cy="240031"/>
          </a:xfrm>
          <a:custGeom>
            <a:avLst/>
            <a:gdLst/>
            <a:ahLst/>
            <a:cxnLst/>
            <a:rect l="0" t="0" r="0" b="0"/>
            <a:pathLst>
              <a:path w="171451" h="240031">
                <a:moveTo>
                  <a:pt x="171450" y="0"/>
                </a:moveTo>
                <a:lnTo>
                  <a:pt x="162349" y="9102"/>
                </a:lnTo>
                <a:lnTo>
                  <a:pt x="159668" y="12735"/>
                </a:lnTo>
                <a:lnTo>
                  <a:pt x="156689" y="19313"/>
                </a:lnTo>
                <a:lnTo>
                  <a:pt x="151131" y="29068"/>
                </a:lnTo>
                <a:lnTo>
                  <a:pt x="132257" y="60227"/>
                </a:lnTo>
                <a:lnTo>
                  <a:pt x="110535" y="94395"/>
                </a:lnTo>
                <a:lnTo>
                  <a:pt x="99407" y="111508"/>
                </a:lnTo>
                <a:lnTo>
                  <a:pt x="76884" y="148301"/>
                </a:lnTo>
                <a:lnTo>
                  <a:pt x="65543" y="167448"/>
                </a:lnTo>
                <a:lnTo>
                  <a:pt x="56079" y="181164"/>
                </a:lnTo>
                <a:lnTo>
                  <a:pt x="47863" y="191261"/>
                </a:lnTo>
                <a:lnTo>
                  <a:pt x="40482" y="198945"/>
                </a:lnTo>
                <a:lnTo>
                  <a:pt x="34608" y="206925"/>
                </a:lnTo>
                <a:lnTo>
                  <a:pt x="29740" y="215102"/>
                </a:lnTo>
                <a:lnTo>
                  <a:pt x="25542" y="223412"/>
                </a:lnTo>
                <a:lnTo>
                  <a:pt x="21790" y="228951"/>
                </a:lnTo>
                <a:lnTo>
                  <a:pt x="18337" y="232644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22"/>
          <p:cNvSpPr/>
          <p:nvPr/>
        </p:nvSpPr>
        <p:spPr>
          <a:xfrm>
            <a:off x="7932419" y="3722350"/>
            <a:ext cx="248604" cy="186711"/>
          </a:xfrm>
          <a:custGeom>
            <a:avLst/>
            <a:gdLst/>
            <a:ahLst/>
            <a:cxnLst/>
            <a:rect l="0" t="0" r="0" b="0"/>
            <a:pathLst>
              <a:path w="248604" h="186711">
                <a:moveTo>
                  <a:pt x="0" y="6687"/>
                </a:moveTo>
                <a:lnTo>
                  <a:pt x="11932" y="30551"/>
                </a:lnTo>
                <a:lnTo>
                  <a:pt x="13670" y="35931"/>
                </a:lnTo>
                <a:lnTo>
                  <a:pt x="14829" y="41423"/>
                </a:lnTo>
                <a:lnTo>
                  <a:pt x="15601" y="46990"/>
                </a:lnTo>
                <a:lnTo>
                  <a:pt x="17068" y="54510"/>
                </a:lnTo>
                <a:lnTo>
                  <a:pt x="21239" y="73027"/>
                </a:lnTo>
                <a:lnTo>
                  <a:pt x="21779" y="85204"/>
                </a:lnTo>
                <a:lnTo>
                  <a:pt x="21188" y="99037"/>
                </a:lnTo>
                <a:lnTo>
                  <a:pt x="18942" y="124884"/>
                </a:lnTo>
                <a:lnTo>
                  <a:pt x="17678" y="142885"/>
                </a:lnTo>
                <a:lnTo>
                  <a:pt x="17500" y="144158"/>
                </a:lnTo>
                <a:lnTo>
                  <a:pt x="17382" y="144055"/>
                </a:lnTo>
                <a:lnTo>
                  <a:pt x="17250" y="138860"/>
                </a:lnTo>
                <a:lnTo>
                  <a:pt x="17215" y="134807"/>
                </a:lnTo>
                <a:lnTo>
                  <a:pt x="18145" y="127343"/>
                </a:lnTo>
                <a:lnTo>
                  <a:pt x="19717" y="117604"/>
                </a:lnTo>
                <a:lnTo>
                  <a:pt x="21717" y="106350"/>
                </a:lnTo>
                <a:lnTo>
                  <a:pt x="24956" y="95036"/>
                </a:lnTo>
                <a:lnTo>
                  <a:pt x="29019" y="83684"/>
                </a:lnTo>
                <a:lnTo>
                  <a:pt x="33635" y="72306"/>
                </a:lnTo>
                <a:lnTo>
                  <a:pt x="38616" y="62815"/>
                </a:lnTo>
                <a:lnTo>
                  <a:pt x="43842" y="54584"/>
                </a:lnTo>
                <a:lnTo>
                  <a:pt x="49231" y="47191"/>
                </a:lnTo>
                <a:lnTo>
                  <a:pt x="53775" y="42262"/>
                </a:lnTo>
                <a:lnTo>
                  <a:pt x="61365" y="36786"/>
                </a:lnTo>
                <a:lnTo>
                  <a:pt x="65675" y="35325"/>
                </a:lnTo>
                <a:lnTo>
                  <a:pt x="70454" y="34352"/>
                </a:lnTo>
                <a:lnTo>
                  <a:pt x="75544" y="33703"/>
                </a:lnTo>
                <a:lnTo>
                  <a:pt x="79891" y="34223"/>
                </a:lnTo>
                <a:lnTo>
                  <a:pt x="83740" y="35521"/>
                </a:lnTo>
                <a:lnTo>
                  <a:pt x="90558" y="39505"/>
                </a:lnTo>
                <a:lnTo>
                  <a:pt x="96763" y="44451"/>
                </a:lnTo>
                <a:lnTo>
                  <a:pt x="99752" y="48055"/>
                </a:lnTo>
                <a:lnTo>
                  <a:pt x="102697" y="52363"/>
                </a:lnTo>
                <a:lnTo>
                  <a:pt x="105612" y="57141"/>
                </a:lnTo>
                <a:lnTo>
                  <a:pt x="107556" y="62230"/>
                </a:lnTo>
                <a:lnTo>
                  <a:pt x="108852" y="67528"/>
                </a:lnTo>
                <a:lnTo>
                  <a:pt x="109715" y="72966"/>
                </a:lnTo>
                <a:lnTo>
                  <a:pt x="111245" y="78495"/>
                </a:lnTo>
                <a:lnTo>
                  <a:pt x="113216" y="84087"/>
                </a:lnTo>
                <a:lnTo>
                  <a:pt x="115482" y="89719"/>
                </a:lnTo>
                <a:lnTo>
                  <a:pt x="117946" y="94427"/>
                </a:lnTo>
                <a:lnTo>
                  <a:pt x="120541" y="98518"/>
                </a:lnTo>
                <a:lnTo>
                  <a:pt x="123224" y="102198"/>
                </a:lnTo>
                <a:lnTo>
                  <a:pt x="125965" y="107508"/>
                </a:lnTo>
                <a:lnTo>
                  <a:pt x="128744" y="113906"/>
                </a:lnTo>
                <a:lnTo>
                  <a:pt x="135497" y="131054"/>
                </a:lnTo>
                <a:lnTo>
                  <a:pt x="135100" y="133413"/>
                </a:lnTo>
                <a:lnTo>
                  <a:pt x="132118" y="138575"/>
                </a:lnTo>
                <a:lnTo>
                  <a:pt x="130940" y="139380"/>
                </a:lnTo>
                <a:lnTo>
                  <a:pt x="130157" y="138964"/>
                </a:lnTo>
                <a:lnTo>
                  <a:pt x="129633" y="137734"/>
                </a:lnTo>
                <a:lnTo>
                  <a:pt x="130237" y="134057"/>
                </a:lnTo>
                <a:lnTo>
                  <a:pt x="131592" y="128748"/>
                </a:lnTo>
                <a:lnTo>
                  <a:pt x="133449" y="122351"/>
                </a:lnTo>
                <a:lnTo>
                  <a:pt x="134686" y="115229"/>
                </a:lnTo>
                <a:lnTo>
                  <a:pt x="135511" y="107623"/>
                </a:lnTo>
                <a:lnTo>
                  <a:pt x="136061" y="99695"/>
                </a:lnTo>
                <a:lnTo>
                  <a:pt x="138333" y="91553"/>
                </a:lnTo>
                <a:lnTo>
                  <a:pt x="141751" y="83267"/>
                </a:lnTo>
                <a:lnTo>
                  <a:pt x="145936" y="74885"/>
                </a:lnTo>
                <a:lnTo>
                  <a:pt x="149679" y="66440"/>
                </a:lnTo>
                <a:lnTo>
                  <a:pt x="153127" y="57952"/>
                </a:lnTo>
                <a:lnTo>
                  <a:pt x="156377" y="49437"/>
                </a:lnTo>
                <a:lnTo>
                  <a:pt x="160449" y="41854"/>
                </a:lnTo>
                <a:lnTo>
                  <a:pt x="165068" y="34894"/>
                </a:lnTo>
                <a:lnTo>
                  <a:pt x="170053" y="28349"/>
                </a:lnTo>
                <a:lnTo>
                  <a:pt x="175282" y="23034"/>
                </a:lnTo>
                <a:lnTo>
                  <a:pt x="180672" y="18537"/>
                </a:lnTo>
                <a:lnTo>
                  <a:pt x="186171" y="14587"/>
                </a:lnTo>
                <a:lnTo>
                  <a:pt x="190789" y="11001"/>
                </a:lnTo>
                <a:lnTo>
                  <a:pt x="194821" y="7658"/>
                </a:lnTo>
                <a:lnTo>
                  <a:pt x="198460" y="4477"/>
                </a:lnTo>
                <a:lnTo>
                  <a:pt x="205044" y="942"/>
                </a:lnTo>
                <a:lnTo>
                  <a:pt x="208134" y="0"/>
                </a:lnTo>
                <a:lnTo>
                  <a:pt x="211146" y="324"/>
                </a:lnTo>
                <a:lnTo>
                  <a:pt x="214107" y="1492"/>
                </a:lnTo>
                <a:lnTo>
                  <a:pt x="220889" y="6284"/>
                </a:lnTo>
                <a:lnTo>
                  <a:pt x="225365" y="10228"/>
                </a:lnTo>
                <a:lnTo>
                  <a:pt x="230254" y="14763"/>
                </a:lnTo>
                <a:lnTo>
                  <a:pt x="233512" y="19691"/>
                </a:lnTo>
                <a:lnTo>
                  <a:pt x="235686" y="24881"/>
                </a:lnTo>
                <a:lnTo>
                  <a:pt x="237133" y="30246"/>
                </a:lnTo>
                <a:lnTo>
                  <a:pt x="238099" y="38586"/>
                </a:lnTo>
                <a:lnTo>
                  <a:pt x="238744" y="48908"/>
                </a:lnTo>
                <a:lnTo>
                  <a:pt x="239172" y="60552"/>
                </a:lnTo>
                <a:lnTo>
                  <a:pt x="239861" y="122385"/>
                </a:lnTo>
                <a:lnTo>
                  <a:pt x="239997" y="155341"/>
                </a:lnTo>
                <a:lnTo>
                  <a:pt x="248603" y="1867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23"/>
          <p:cNvSpPr/>
          <p:nvPr/>
        </p:nvSpPr>
        <p:spPr>
          <a:xfrm>
            <a:off x="8258428" y="3747756"/>
            <a:ext cx="179770" cy="141262"/>
          </a:xfrm>
          <a:custGeom>
            <a:avLst/>
            <a:gdLst/>
            <a:ahLst/>
            <a:cxnLst/>
            <a:rect l="0" t="0" r="0" b="0"/>
            <a:pathLst>
              <a:path w="179770" h="141262">
                <a:moveTo>
                  <a:pt x="59754" y="15571"/>
                </a:moveTo>
                <a:lnTo>
                  <a:pt x="55203" y="6470"/>
                </a:lnTo>
                <a:lnTo>
                  <a:pt x="52910" y="3788"/>
                </a:lnTo>
                <a:lnTo>
                  <a:pt x="50429" y="2001"/>
                </a:lnTo>
                <a:lnTo>
                  <a:pt x="47823" y="809"/>
                </a:lnTo>
                <a:lnTo>
                  <a:pt x="45132" y="967"/>
                </a:lnTo>
                <a:lnTo>
                  <a:pt x="42386" y="2025"/>
                </a:lnTo>
                <a:lnTo>
                  <a:pt x="36795" y="5741"/>
                </a:lnTo>
                <a:lnTo>
                  <a:pt x="33971" y="8065"/>
                </a:lnTo>
                <a:lnTo>
                  <a:pt x="31135" y="10567"/>
                </a:lnTo>
                <a:lnTo>
                  <a:pt x="28293" y="14140"/>
                </a:lnTo>
                <a:lnTo>
                  <a:pt x="25444" y="18427"/>
                </a:lnTo>
                <a:lnTo>
                  <a:pt x="22594" y="23190"/>
                </a:lnTo>
                <a:lnTo>
                  <a:pt x="18788" y="30176"/>
                </a:lnTo>
                <a:lnTo>
                  <a:pt x="9479" y="48097"/>
                </a:lnTo>
                <a:lnTo>
                  <a:pt x="6235" y="56305"/>
                </a:lnTo>
                <a:lnTo>
                  <a:pt x="4073" y="63682"/>
                </a:lnTo>
                <a:lnTo>
                  <a:pt x="2631" y="70505"/>
                </a:lnTo>
                <a:lnTo>
                  <a:pt x="1669" y="76959"/>
                </a:lnTo>
                <a:lnTo>
                  <a:pt x="1029" y="83166"/>
                </a:lnTo>
                <a:lnTo>
                  <a:pt x="601" y="89210"/>
                </a:lnTo>
                <a:lnTo>
                  <a:pt x="315" y="97048"/>
                </a:lnTo>
                <a:lnTo>
                  <a:pt x="0" y="115919"/>
                </a:lnTo>
                <a:lnTo>
                  <a:pt x="867" y="123427"/>
                </a:lnTo>
                <a:lnTo>
                  <a:pt x="2399" y="129385"/>
                </a:lnTo>
                <a:lnTo>
                  <a:pt x="4373" y="134309"/>
                </a:lnTo>
                <a:lnTo>
                  <a:pt x="6641" y="137592"/>
                </a:lnTo>
                <a:lnTo>
                  <a:pt x="9105" y="139781"/>
                </a:lnTo>
                <a:lnTo>
                  <a:pt x="11700" y="141240"/>
                </a:lnTo>
                <a:lnTo>
                  <a:pt x="14383" y="141261"/>
                </a:lnTo>
                <a:lnTo>
                  <a:pt x="17125" y="140322"/>
                </a:lnTo>
                <a:lnTo>
                  <a:pt x="22709" y="136738"/>
                </a:lnTo>
                <a:lnTo>
                  <a:pt x="25533" y="134450"/>
                </a:lnTo>
                <a:lnTo>
                  <a:pt x="28368" y="131971"/>
                </a:lnTo>
                <a:lnTo>
                  <a:pt x="31210" y="129366"/>
                </a:lnTo>
                <a:lnTo>
                  <a:pt x="36908" y="123932"/>
                </a:lnTo>
                <a:lnTo>
                  <a:pt x="38808" y="120197"/>
                </a:lnTo>
                <a:lnTo>
                  <a:pt x="40076" y="115801"/>
                </a:lnTo>
                <a:lnTo>
                  <a:pt x="40920" y="110966"/>
                </a:lnTo>
                <a:lnTo>
                  <a:pt x="42435" y="104885"/>
                </a:lnTo>
                <a:lnTo>
                  <a:pt x="44399" y="97974"/>
                </a:lnTo>
                <a:lnTo>
                  <a:pt x="46660" y="90509"/>
                </a:lnTo>
                <a:lnTo>
                  <a:pt x="51977" y="77912"/>
                </a:lnTo>
                <a:lnTo>
                  <a:pt x="68045" y="43596"/>
                </a:lnTo>
                <a:lnTo>
                  <a:pt x="84859" y="8741"/>
                </a:lnTo>
                <a:lnTo>
                  <a:pt x="87920" y="3397"/>
                </a:lnTo>
                <a:lnTo>
                  <a:pt x="89962" y="788"/>
                </a:lnTo>
                <a:lnTo>
                  <a:pt x="91322" y="0"/>
                </a:lnTo>
                <a:lnTo>
                  <a:pt x="93182" y="1381"/>
                </a:lnTo>
                <a:lnTo>
                  <a:pt x="95374" y="4206"/>
                </a:lnTo>
                <a:lnTo>
                  <a:pt x="97789" y="7994"/>
                </a:lnTo>
                <a:lnTo>
                  <a:pt x="100350" y="12425"/>
                </a:lnTo>
                <a:lnTo>
                  <a:pt x="105737" y="22428"/>
                </a:lnTo>
                <a:lnTo>
                  <a:pt x="108507" y="26810"/>
                </a:lnTo>
                <a:lnTo>
                  <a:pt x="111306" y="30683"/>
                </a:lnTo>
                <a:lnTo>
                  <a:pt x="114124" y="34219"/>
                </a:lnTo>
                <a:lnTo>
                  <a:pt x="116956" y="38480"/>
                </a:lnTo>
                <a:lnTo>
                  <a:pt x="119796" y="43226"/>
                </a:lnTo>
                <a:lnTo>
                  <a:pt x="122642" y="48296"/>
                </a:lnTo>
                <a:lnTo>
                  <a:pt x="124540" y="53580"/>
                </a:lnTo>
                <a:lnTo>
                  <a:pt x="125805" y="59008"/>
                </a:lnTo>
                <a:lnTo>
                  <a:pt x="126647" y="64531"/>
                </a:lnTo>
                <a:lnTo>
                  <a:pt x="130067" y="71071"/>
                </a:lnTo>
                <a:lnTo>
                  <a:pt x="135205" y="78289"/>
                </a:lnTo>
                <a:lnTo>
                  <a:pt x="141487" y="85958"/>
                </a:lnTo>
                <a:lnTo>
                  <a:pt x="146628" y="92023"/>
                </a:lnTo>
                <a:lnTo>
                  <a:pt x="151008" y="97019"/>
                </a:lnTo>
                <a:lnTo>
                  <a:pt x="154880" y="101302"/>
                </a:lnTo>
                <a:lnTo>
                  <a:pt x="158413" y="104158"/>
                </a:lnTo>
                <a:lnTo>
                  <a:pt x="161722" y="106061"/>
                </a:lnTo>
                <a:lnTo>
                  <a:pt x="164880" y="107330"/>
                </a:lnTo>
                <a:lnTo>
                  <a:pt x="167938" y="108176"/>
                </a:lnTo>
                <a:lnTo>
                  <a:pt x="170930" y="108741"/>
                </a:lnTo>
                <a:lnTo>
                  <a:pt x="179769" y="1098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24"/>
          <p:cNvSpPr/>
          <p:nvPr/>
        </p:nvSpPr>
        <p:spPr>
          <a:xfrm>
            <a:off x="8446769" y="3720465"/>
            <a:ext cx="171451" cy="111216"/>
          </a:xfrm>
          <a:custGeom>
            <a:avLst/>
            <a:gdLst/>
            <a:ahLst/>
            <a:cxnLst/>
            <a:rect l="0" t="0" r="0" b="0"/>
            <a:pathLst>
              <a:path w="171451" h="111216">
                <a:moveTo>
                  <a:pt x="0" y="0"/>
                </a:moveTo>
                <a:lnTo>
                  <a:pt x="0" y="13652"/>
                </a:lnTo>
                <a:lnTo>
                  <a:pt x="1906" y="18626"/>
                </a:lnTo>
                <a:lnTo>
                  <a:pt x="5081" y="22895"/>
                </a:lnTo>
                <a:lnTo>
                  <a:pt x="9103" y="26693"/>
                </a:lnTo>
                <a:lnTo>
                  <a:pt x="12736" y="31130"/>
                </a:lnTo>
                <a:lnTo>
                  <a:pt x="16111" y="35994"/>
                </a:lnTo>
                <a:lnTo>
                  <a:pt x="19313" y="41141"/>
                </a:lnTo>
                <a:lnTo>
                  <a:pt x="22401" y="45524"/>
                </a:lnTo>
                <a:lnTo>
                  <a:pt x="25412" y="49399"/>
                </a:lnTo>
                <a:lnTo>
                  <a:pt x="28371" y="52935"/>
                </a:lnTo>
                <a:lnTo>
                  <a:pt x="32249" y="56245"/>
                </a:lnTo>
                <a:lnTo>
                  <a:pt x="36739" y="59404"/>
                </a:lnTo>
                <a:lnTo>
                  <a:pt x="41639" y="62463"/>
                </a:lnTo>
                <a:lnTo>
                  <a:pt x="46809" y="66406"/>
                </a:lnTo>
                <a:lnTo>
                  <a:pt x="52162" y="70941"/>
                </a:lnTo>
                <a:lnTo>
                  <a:pt x="62236" y="80106"/>
                </a:lnTo>
                <a:lnTo>
                  <a:pt x="69889" y="87355"/>
                </a:lnTo>
                <a:lnTo>
                  <a:pt x="74214" y="90622"/>
                </a:lnTo>
                <a:lnTo>
                  <a:pt x="79004" y="93752"/>
                </a:lnTo>
                <a:lnTo>
                  <a:pt x="84103" y="96791"/>
                </a:lnTo>
                <a:lnTo>
                  <a:pt x="89406" y="99770"/>
                </a:lnTo>
                <a:lnTo>
                  <a:pt x="100379" y="105619"/>
                </a:lnTo>
                <a:lnTo>
                  <a:pt x="105972" y="107560"/>
                </a:lnTo>
                <a:lnTo>
                  <a:pt x="111607" y="108854"/>
                </a:lnTo>
                <a:lnTo>
                  <a:pt x="117267" y="109717"/>
                </a:lnTo>
                <a:lnTo>
                  <a:pt x="122945" y="110292"/>
                </a:lnTo>
                <a:lnTo>
                  <a:pt x="128637" y="110675"/>
                </a:lnTo>
                <a:lnTo>
                  <a:pt x="139087" y="111101"/>
                </a:lnTo>
                <a:lnTo>
                  <a:pt x="143208" y="111215"/>
                </a:lnTo>
                <a:lnTo>
                  <a:pt x="171450" y="1028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25"/>
          <p:cNvSpPr/>
          <p:nvPr/>
        </p:nvSpPr>
        <p:spPr>
          <a:xfrm>
            <a:off x="8481059" y="3686175"/>
            <a:ext cx="128589" cy="231458"/>
          </a:xfrm>
          <a:custGeom>
            <a:avLst/>
            <a:gdLst/>
            <a:ahLst/>
            <a:cxnLst/>
            <a:rect l="0" t="0" r="0" b="0"/>
            <a:pathLst>
              <a:path w="128589" h="231458">
                <a:moveTo>
                  <a:pt x="128588" y="0"/>
                </a:moveTo>
                <a:lnTo>
                  <a:pt x="114936" y="9101"/>
                </a:lnTo>
                <a:lnTo>
                  <a:pt x="109961" y="12735"/>
                </a:lnTo>
                <a:lnTo>
                  <a:pt x="105693" y="16110"/>
                </a:lnTo>
                <a:lnTo>
                  <a:pt x="101894" y="19312"/>
                </a:lnTo>
                <a:lnTo>
                  <a:pt x="98410" y="23352"/>
                </a:lnTo>
                <a:lnTo>
                  <a:pt x="95134" y="27951"/>
                </a:lnTo>
                <a:lnTo>
                  <a:pt x="91998" y="32921"/>
                </a:lnTo>
                <a:lnTo>
                  <a:pt x="88003" y="38140"/>
                </a:lnTo>
                <a:lnTo>
                  <a:pt x="83434" y="43524"/>
                </a:lnTo>
                <a:lnTo>
                  <a:pt x="78483" y="49018"/>
                </a:lnTo>
                <a:lnTo>
                  <a:pt x="74229" y="55539"/>
                </a:lnTo>
                <a:lnTo>
                  <a:pt x="70441" y="62743"/>
                </a:lnTo>
                <a:lnTo>
                  <a:pt x="66964" y="70404"/>
                </a:lnTo>
                <a:lnTo>
                  <a:pt x="61788" y="80273"/>
                </a:lnTo>
                <a:lnTo>
                  <a:pt x="48417" y="103939"/>
                </a:lnTo>
                <a:lnTo>
                  <a:pt x="42755" y="115013"/>
                </a:lnTo>
                <a:lnTo>
                  <a:pt x="38030" y="125253"/>
                </a:lnTo>
                <a:lnTo>
                  <a:pt x="33925" y="134937"/>
                </a:lnTo>
                <a:lnTo>
                  <a:pt x="30236" y="144250"/>
                </a:lnTo>
                <a:lnTo>
                  <a:pt x="23599" y="162219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26"/>
          <p:cNvSpPr/>
          <p:nvPr/>
        </p:nvSpPr>
        <p:spPr>
          <a:xfrm>
            <a:off x="5463540" y="4714989"/>
            <a:ext cx="642938" cy="17032"/>
          </a:xfrm>
          <a:custGeom>
            <a:avLst/>
            <a:gdLst/>
            <a:ahLst/>
            <a:cxnLst/>
            <a:rect l="0" t="0" r="0" b="0"/>
            <a:pathLst>
              <a:path w="642938" h="17032">
                <a:moveTo>
                  <a:pt x="0" y="17031"/>
                </a:moveTo>
                <a:lnTo>
                  <a:pt x="18203" y="12480"/>
                </a:lnTo>
                <a:lnTo>
                  <a:pt x="25470" y="11139"/>
                </a:lnTo>
                <a:lnTo>
                  <a:pt x="32220" y="10245"/>
                </a:lnTo>
                <a:lnTo>
                  <a:pt x="38625" y="9650"/>
                </a:lnTo>
                <a:lnTo>
                  <a:pt x="161410" y="4260"/>
                </a:lnTo>
                <a:lnTo>
                  <a:pt x="267635" y="1830"/>
                </a:lnTo>
                <a:lnTo>
                  <a:pt x="517486" y="0"/>
                </a:lnTo>
                <a:lnTo>
                  <a:pt x="539300" y="1866"/>
                </a:lnTo>
                <a:lnTo>
                  <a:pt x="559559" y="5016"/>
                </a:lnTo>
                <a:lnTo>
                  <a:pt x="578779" y="9021"/>
                </a:lnTo>
                <a:lnTo>
                  <a:pt x="593498" y="11691"/>
                </a:lnTo>
                <a:lnTo>
                  <a:pt x="605215" y="13471"/>
                </a:lnTo>
                <a:lnTo>
                  <a:pt x="625728" y="15976"/>
                </a:lnTo>
                <a:lnTo>
                  <a:pt x="642937" y="170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27"/>
          <p:cNvSpPr/>
          <p:nvPr/>
        </p:nvSpPr>
        <p:spPr>
          <a:xfrm>
            <a:off x="5217320" y="4834890"/>
            <a:ext cx="167489" cy="409957"/>
          </a:xfrm>
          <a:custGeom>
            <a:avLst/>
            <a:gdLst/>
            <a:ahLst/>
            <a:cxnLst/>
            <a:rect l="0" t="0" r="0" b="0"/>
            <a:pathLst>
              <a:path w="167489" h="409957">
                <a:moveTo>
                  <a:pt x="14762" y="0"/>
                </a:moveTo>
                <a:lnTo>
                  <a:pt x="5661" y="13652"/>
                </a:lnTo>
                <a:lnTo>
                  <a:pt x="1192" y="25435"/>
                </a:lnTo>
                <a:lnTo>
                  <a:pt x="0" y="31244"/>
                </a:lnTo>
                <a:lnTo>
                  <a:pt x="158" y="42737"/>
                </a:lnTo>
                <a:lnTo>
                  <a:pt x="1216" y="58018"/>
                </a:lnTo>
                <a:lnTo>
                  <a:pt x="2874" y="75826"/>
                </a:lnTo>
                <a:lnTo>
                  <a:pt x="4932" y="91508"/>
                </a:lnTo>
                <a:lnTo>
                  <a:pt x="7256" y="105773"/>
                </a:lnTo>
                <a:lnTo>
                  <a:pt x="9758" y="119093"/>
                </a:lnTo>
                <a:lnTo>
                  <a:pt x="11426" y="128925"/>
                </a:lnTo>
                <a:lnTo>
                  <a:pt x="12538" y="136432"/>
                </a:lnTo>
                <a:lnTo>
                  <a:pt x="13279" y="142390"/>
                </a:lnTo>
                <a:lnTo>
                  <a:pt x="16643" y="151549"/>
                </a:lnTo>
                <a:lnTo>
                  <a:pt x="18873" y="155325"/>
                </a:lnTo>
                <a:lnTo>
                  <a:pt x="21313" y="157843"/>
                </a:lnTo>
                <a:lnTo>
                  <a:pt x="23892" y="159521"/>
                </a:lnTo>
                <a:lnTo>
                  <a:pt x="26564" y="160639"/>
                </a:lnTo>
                <a:lnTo>
                  <a:pt x="29297" y="161386"/>
                </a:lnTo>
                <a:lnTo>
                  <a:pt x="32072" y="161882"/>
                </a:lnTo>
                <a:lnTo>
                  <a:pt x="34875" y="162214"/>
                </a:lnTo>
                <a:lnTo>
                  <a:pt x="37696" y="161483"/>
                </a:lnTo>
                <a:lnTo>
                  <a:pt x="40529" y="160043"/>
                </a:lnTo>
                <a:lnTo>
                  <a:pt x="43370" y="158130"/>
                </a:lnTo>
                <a:lnTo>
                  <a:pt x="45264" y="155903"/>
                </a:lnTo>
                <a:lnTo>
                  <a:pt x="46526" y="153465"/>
                </a:lnTo>
                <a:lnTo>
                  <a:pt x="47368" y="150887"/>
                </a:lnTo>
                <a:lnTo>
                  <a:pt x="51740" y="143454"/>
                </a:lnTo>
                <a:lnTo>
                  <a:pt x="101182" y="65493"/>
                </a:lnTo>
                <a:lnTo>
                  <a:pt x="110475" y="51282"/>
                </a:lnTo>
                <a:lnTo>
                  <a:pt x="117624" y="40855"/>
                </a:lnTo>
                <a:lnTo>
                  <a:pt x="131389" y="21829"/>
                </a:lnTo>
                <a:lnTo>
                  <a:pt x="133470" y="20267"/>
                </a:lnTo>
                <a:lnTo>
                  <a:pt x="135811" y="19226"/>
                </a:lnTo>
                <a:lnTo>
                  <a:pt x="138324" y="18533"/>
                </a:lnTo>
                <a:lnTo>
                  <a:pt x="139999" y="19023"/>
                </a:lnTo>
                <a:lnTo>
                  <a:pt x="141116" y="20302"/>
                </a:lnTo>
                <a:lnTo>
                  <a:pt x="141861" y="22107"/>
                </a:lnTo>
                <a:lnTo>
                  <a:pt x="145228" y="26653"/>
                </a:lnTo>
                <a:lnTo>
                  <a:pt x="147459" y="29198"/>
                </a:lnTo>
                <a:lnTo>
                  <a:pt x="148947" y="32800"/>
                </a:lnTo>
                <a:lnTo>
                  <a:pt x="150600" y="41883"/>
                </a:lnTo>
                <a:lnTo>
                  <a:pt x="153875" y="59889"/>
                </a:lnTo>
                <a:lnTo>
                  <a:pt x="156081" y="71358"/>
                </a:lnTo>
                <a:lnTo>
                  <a:pt x="158505" y="87577"/>
                </a:lnTo>
                <a:lnTo>
                  <a:pt x="163738" y="128458"/>
                </a:lnTo>
                <a:lnTo>
                  <a:pt x="165514" y="149456"/>
                </a:lnTo>
                <a:lnTo>
                  <a:pt x="166699" y="170122"/>
                </a:lnTo>
                <a:lnTo>
                  <a:pt x="167488" y="190567"/>
                </a:lnTo>
                <a:lnTo>
                  <a:pt x="167062" y="209912"/>
                </a:lnTo>
                <a:lnTo>
                  <a:pt x="165825" y="228524"/>
                </a:lnTo>
                <a:lnTo>
                  <a:pt x="164048" y="246647"/>
                </a:lnTo>
                <a:lnTo>
                  <a:pt x="160959" y="264443"/>
                </a:lnTo>
                <a:lnTo>
                  <a:pt x="156994" y="282023"/>
                </a:lnTo>
                <a:lnTo>
                  <a:pt x="152446" y="299458"/>
                </a:lnTo>
                <a:lnTo>
                  <a:pt x="147509" y="314891"/>
                </a:lnTo>
                <a:lnTo>
                  <a:pt x="142312" y="328990"/>
                </a:lnTo>
                <a:lnTo>
                  <a:pt x="136943" y="342199"/>
                </a:lnTo>
                <a:lnTo>
                  <a:pt x="128437" y="361956"/>
                </a:lnTo>
                <a:lnTo>
                  <a:pt x="124836" y="369891"/>
                </a:lnTo>
                <a:lnTo>
                  <a:pt x="120530" y="377086"/>
                </a:lnTo>
                <a:lnTo>
                  <a:pt x="115754" y="383789"/>
                </a:lnTo>
                <a:lnTo>
                  <a:pt x="110665" y="390161"/>
                </a:lnTo>
                <a:lnTo>
                  <a:pt x="105367" y="394410"/>
                </a:lnTo>
                <a:lnTo>
                  <a:pt x="99930" y="397242"/>
                </a:lnTo>
                <a:lnTo>
                  <a:pt x="94401" y="399130"/>
                </a:lnTo>
                <a:lnTo>
                  <a:pt x="89762" y="401342"/>
                </a:lnTo>
                <a:lnTo>
                  <a:pt x="85717" y="403769"/>
                </a:lnTo>
                <a:lnTo>
                  <a:pt x="82068" y="406339"/>
                </a:lnTo>
                <a:lnTo>
                  <a:pt x="78683" y="408053"/>
                </a:lnTo>
                <a:lnTo>
                  <a:pt x="75473" y="409195"/>
                </a:lnTo>
                <a:lnTo>
                  <a:pt x="72381" y="409956"/>
                </a:lnTo>
                <a:lnTo>
                  <a:pt x="68415" y="409512"/>
                </a:lnTo>
                <a:lnTo>
                  <a:pt x="63866" y="408263"/>
                </a:lnTo>
                <a:lnTo>
                  <a:pt x="58928" y="406478"/>
                </a:lnTo>
                <a:lnTo>
                  <a:pt x="54683" y="405287"/>
                </a:lnTo>
                <a:lnTo>
                  <a:pt x="50901" y="404494"/>
                </a:lnTo>
                <a:lnTo>
                  <a:pt x="47428" y="403965"/>
                </a:lnTo>
                <a:lnTo>
                  <a:pt x="44159" y="401707"/>
                </a:lnTo>
                <a:lnTo>
                  <a:pt x="41027" y="398297"/>
                </a:lnTo>
                <a:lnTo>
                  <a:pt x="37987" y="394119"/>
                </a:lnTo>
                <a:lnTo>
                  <a:pt x="35008" y="390380"/>
                </a:lnTo>
                <a:lnTo>
                  <a:pt x="32069" y="386936"/>
                </a:lnTo>
                <a:lnTo>
                  <a:pt x="14762" y="3771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28"/>
          <p:cNvSpPr/>
          <p:nvPr/>
        </p:nvSpPr>
        <p:spPr>
          <a:xfrm>
            <a:off x="5480684" y="4809887"/>
            <a:ext cx="291467" cy="204329"/>
          </a:xfrm>
          <a:custGeom>
            <a:avLst/>
            <a:gdLst/>
            <a:ahLst/>
            <a:cxnLst/>
            <a:rect l="0" t="0" r="0" b="0"/>
            <a:pathLst>
              <a:path w="291467" h="204329">
                <a:moveTo>
                  <a:pt x="0" y="25003"/>
                </a:moveTo>
                <a:lnTo>
                  <a:pt x="9103" y="34104"/>
                </a:lnTo>
                <a:lnTo>
                  <a:pt x="11783" y="38691"/>
                </a:lnTo>
                <a:lnTo>
                  <a:pt x="13571" y="43653"/>
                </a:lnTo>
                <a:lnTo>
                  <a:pt x="14762" y="48866"/>
                </a:lnTo>
                <a:lnTo>
                  <a:pt x="18626" y="69899"/>
                </a:lnTo>
                <a:lnTo>
                  <a:pt x="28868" y="129968"/>
                </a:lnTo>
                <a:lnTo>
                  <a:pt x="30676" y="142604"/>
                </a:lnTo>
                <a:lnTo>
                  <a:pt x="31881" y="152934"/>
                </a:lnTo>
                <a:lnTo>
                  <a:pt x="32684" y="161725"/>
                </a:lnTo>
                <a:lnTo>
                  <a:pt x="34172" y="169491"/>
                </a:lnTo>
                <a:lnTo>
                  <a:pt x="36116" y="176573"/>
                </a:lnTo>
                <a:lnTo>
                  <a:pt x="38365" y="183200"/>
                </a:lnTo>
                <a:lnTo>
                  <a:pt x="39865" y="188570"/>
                </a:lnTo>
                <a:lnTo>
                  <a:pt x="40864" y="193102"/>
                </a:lnTo>
                <a:lnTo>
                  <a:pt x="41530" y="197077"/>
                </a:lnTo>
                <a:lnTo>
                  <a:pt x="42927" y="199726"/>
                </a:lnTo>
                <a:lnTo>
                  <a:pt x="44811" y="201493"/>
                </a:lnTo>
                <a:lnTo>
                  <a:pt x="50127" y="204328"/>
                </a:lnTo>
                <a:lnTo>
                  <a:pt x="50563" y="195035"/>
                </a:lnTo>
                <a:lnTo>
                  <a:pt x="51048" y="159310"/>
                </a:lnTo>
                <a:lnTo>
                  <a:pt x="52130" y="142163"/>
                </a:lnTo>
                <a:lnTo>
                  <a:pt x="53803" y="126922"/>
                </a:lnTo>
                <a:lnTo>
                  <a:pt x="55871" y="112952"/>
                </a:lnTo>
                <a:lnTo>
                  <a:pt x="58203" y="100781"/>
                </a:lnTo>
                <a:lnTo>
                  <a:pt x="60710" y="89808"/>
                </a:lnTo>
                <a:lnTo>
                  <a:pt x="63334" y="79637"/>
                </a:lnTo>
                <a:lnTo>
                  <a:pt x="66987" y="68093"/>
                </a:lnTo>
                <a:lnTo>
                  <a:pt x="71329" y="55634"/>
                </a:lnTo>
                <a:lnTo>
                  <a:pt x="76127" y="42566"/>
                </a:lnTo>
                <a:lnTo>
                  <a:pt x="81232" y="31950"/>
                </a:lnTo>
                <a:lnTo>
                  <a:pt x="86540" y="22966"/>
                </a:lnTo>
                <a:lnTo>
                  <a:pt x="91983" y="15072"/>
                </a:lnTo>
                <a:lnTo>
                  <a:pt x="97517" y="9810"/>
                </a:lnTo>
                <a:lnTo>
                  <a:pt x="103112" y="6301"/>
                </a:lnTo>
                <a:lnTo>
                  <a:pt x="116676" y="671"/>
                </a:lnTo>
                <a:lnTo>
                  <a:pt x="118742" y="1161"/>
                </a:lnTo>
                <a:lnTo>
                  <a:pt x="123577" y="4247"/>
                </a:lnTo>
                <a:lnTo>
                  <a:pt x="126200" y="7355"/>
                </a:lnTo>
                <a:lnTo>
                  <a:pt x="128901" y="11333"/>
                </a:lnTo>
                <a:lnTo>
                  <a:pt x="131654" y="15890"/>
                </a:lnTo>
                <a:lnTo>
                  <a:pt x="134443" y="20832"/>
                </a:lnTo>
                <a:lnTo>
                  <a:pt x="140080" y="31404"/>
                </a:lnTo>
                <a:lnTo>
                  <a:pt x="142917" y="39747"/>
                </a:lnTo>
                <a:lnTo>
                  <a:pt x="145761" y="50073"/>
                </a:lnTo>
                <a:lnTo>
                  <a:pt x="148609" y="61719"/>
                </a:lnTo>
                <a:lnTo>
                  <a:pt x="149555" y="78055"/>
                </a:lnTo>
                <a:lnTo>
                  <a:pt x="149234" y="97518"/>
                </a:lnTo>
                <a:lnTo>
                  <a:pt x="146425" y="153944"/>
                </a:lnTo>
                <a:lnTo>
                  <a:pt x="146194" y="155731"/>
                </a:lnTo>
                <a:lnTo>
                  <a:pt x="146041" y="153112"/>
                </a:lnTo>
                <a:lnTo>
                  <a:pt x="145938" y="147557"/>
                </a:lnTo>
                <a:lnTo>
                  <a:pt x="146822" y="141948"/>
                </a:lnTo>
                <a:lnTo>
                  <a:pt x="148364" y="136304"/>
                </a:lnTo>
                <a:lnTo>
                  <a:pt x="172150" y="66612"/>
                </a:lnTo>
                <a:lnTo>
                  <a:pt x="176679" y="54647"/>
                </a:lnTo>
                <a:lnTo>
                  <a:pt x="180651" y="44766"/>
                </a:lnTo>
                <a:lnTo>
                  <a:pt x="185205" y="36273"/>
                </a:lnTo>
                <a:lnTo>
                  <a:pt x="190145" y="28706"/>
                </a:lnTo>
                <a:lnTo>
                  <a:pt x="195343" y="21756"/>
                </a:lnTo>
                <a:lnTo>
                  <a:pt x="200714" y="16171"/>
                </a:lnTo>
                <a:lnTo>
                  <a:pt x="206199" y="11495"/>
                </a:lnTo>
                <a:lnTo>
                  <a:pt x="211762" y="7425"/>
                </a:lnTo>
                <a:lnTo>
                  <a:pt x="220482" y="2903"/>
                </a:lnTo>
                <a:lnTo>
                  <a:pt x="227532" y="893"/>
                </a:lnTo>
                <a:lnTo>
                  <a:pt x="233841" y="0"/>
                </a:lnTo>
                <a:lnTo>
                  <a:pt x="236856" y="714"/>
                </a:lnTo>
                <a:lnTo>
                  <a:pt x="242747" y="4047"/>
                </a:lnTo>
                <a:lnTo>
                  <a:pt x="248541" y="8704"/>
                </a:lnTo>
                <a:lnTo>
                  <a:pt x="251419" y="11280"/>
                </a:lnTo>
                <a:lnTo>
                  <a:pt x="254290" y="15854"/>
                </a:lnTo>
                <a:lnTo>
                  <a:pt x="257157" y="21761"/>
                </a:lnTo>
                <a:lnTo>
                  <a:pt x="260021" y="28556"/>
                </a:lnTo>
                <a:lnTo>
                  <a:pt x="262882" y="34992"/>
                </a:lnTo>
                <a:lnTo>
                  <a:pt x="268602" y="47222"/>
                </a:lnTo>
                <a:lnTo>
                  <a:pt x="270508" y="54103"/>
                </a:lnTo>
                <a:lnTo>
                  <a:pt x="271779" y="61548"/>
                </a:lnTo>
                <a:lnTo>
                  <a:pt x="272626" y="69369"/>
                </a:lnTo>
                <a:lnTo>
                  <a:pt x="273191" y="77440"/>
                </a:lnTo>
                <a:lnTo>
                  <a:pt x="273568" y="85679"/>
                </a:lnTo>
                <a:lnTo>
                  <a:pt x="274098" y="108386"/>
                </a:lnTo>
                <a:lnTo>
                  <a:pt x="274172" y="114881"/>
                </a:lnTo>
                <a:lnTo>
                  <a:pt x="275174" y="121117"/>
                </a:lnTo>
                <a:lnTo>
                  <a:pt x="276794" y="127179"/>
                </a:lnTo>
                <a:lnTo>
                  <a:pt x="278827" y="133125"/>
                </a:lnTo>
                <a:lnTo>
                  <a:pt x="280183" y="138042"/>
                </a:lnTo>
                <a:lnTo>
                  <a:pt x="281086" y="142272"/>
                </a:lnTo>
                <a:lnTo>
                  <a:pt x="281689" y="146044"/>
                </a:lnTo>
                <a:lnTo>
                  <a:pt x="282090" y="149512"/>
                </a:lnTo>
                <a:lnTo>
                  <a:pt x="282358" y="152777"/>
                </a:lnTo>
                <a:lnTo>
                  <a:pt x="282655" y="158944"/>
                </a:lnTo>
                <a:lnTo>
                  <a:pt x="282787" y="164859"/>
                </a:lnTo>
                <a:lnTo>
                  <a:pt x="282862" y="173545"/>
                </a:lnTo>
                <a:lnTo>
                  <a:pt x="283825" y="175466"/>
                </a:lnTo>
                <a:lnTo>
                  <a:pt x="285419" y="176746"/>
                </a:lnTo>
                <a:lnTo>
                  <a:pt x="291466" y="1793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29"/>
          <p:cNvSpPr/>
          <p:nvPr/>
        </p:nvSpPr>
        <p:spPr>
          <a:xfrm>
            <a:off x="5835791" y="4843462"/>
            <a:ext cx="13512" cy="154306"/>
          </a:xfrm>
          <a:custGeom>
            <a:avLst/>
            <a:gdLst/>
            <a:ahLst/>
            <a:cxnLst/>
            <a:rect l="0" t="0" r="0" b="0"/>
            <a:pathLst>
              <a:path w="13512" h="154306">
                <a:moveTo>
                  <a:pt x="4938" y="0"/>
                </a:moveTo>
                <a:lnTo>
                  <a:pt x="4938" y="13653"/>
                </a:lnTo>
                <a:lnTo>
                  <a:pt x="3986" y="21484"/>
                </a:lnTo>
                <a:lnTo>
                  <a:pt x="2399" y="30516"/>
                </a:lnTo>
                <a:lnTo>
                  <a:pt x="388" y="40346"/>
                </a:lnTo>
                <a:lnTo>
                  <a:pt x="0" y="48805"/>
                </a:lnTo>
                <a:lnTo>
                  <a:pt x="694" y="56349"/>
                </a:lnTo>
                <a:lnTo>
                  <a:pt x="2109" y="63283"/>
                </a:lnTo>
                <a:lnTo>
                  <a:pt x="3052" y="76479"/>
                </a:lnTo>
                <a:lnTo>
                  <a:pt x="3681" y="93849"/>
                </a:lnTo>
                <a:lnTo>
                  <a:pt x="4566" y="136392"/>
                </a:lnTo>
                <a:lnTo>
                  <a:pt x="13511" y="1543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30"/>
          <p:cNvSpPr/>
          <p:nvPr/>
        </p:nvSpPr>
        <p:spPr>
          <a:xfrm>
            <a:off x="5823584" y="4809172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31"/>
          <p:cNvSpPr/>
          <p:nvPr/>
        </p:nvSpPr>
        <p:spPr>
          <a:xfrm>
            <a:off x="5926454" y="4809899"/>
            <a:ext cx="180024" cy="179297"/>
          </a:xfrm>
          <a:custGeom>
            <a:avLst/>
            <a:gdLst/>
            <a:ahLst/>
            <a:cxnLst/>
            <a:rect l="0" t="0" r="0" b="0"/>
            <a:pathLst>
              <a:path w="180024" h="179297">
                <a:moveTo>
                  <a:pt x="0" y="7846"/>
                </a:moveTo>
                <a:lnTo>
                  <a:pt x="9103" y="21498"/>
                </a:lnTo>
                <a:lnTo>
                  <a:pt x="11783" y="27425"/>
                </a:lnTo>
                <a:lnTo>
                  <a:pt x="13571" y="33281"/>
                </a:lnTo>
                <a:lnTo>
                  <a:pt x="14762" y="39090"/>
                </a:lnTo>
                <a:lnTo>
                  <a:pt x="15557" y="47725"/>
                </a:lnTo>
                <a:lnTo>
                  <a:pt x="16087" y="58244"/>
                </a:lnTo>
                <a:lnTo>
                  <a:pt x="16832" y="88183"/>
                </a:lnTo>
                <a:lnTo>
                  <a:pt x="16936" y="95694"/>
                </a:lnTo>
                <a:lnTo>
                  <a:pt x="17959" y="106416"/>
                </a:lnTo>
                <a:lnTo>
                  <a:pt x="19593" y="119280"/>
                </a:lnTo>
                <a:lnTo>
                  <a:pt x="21634" y="133569"/>
                </a:lnTo>
                <a:lnTo>
                  <a:pt x="22996" y="145002"/>
                </a:lnTo>
                <a:lnTo>
                  <a:pt x="23903" y="154528"/>
                </a:lnTo>
                <a:lnTo>
                  <a:pt x="24508" y="162784"/>
                </a:lnTo>
                <a:lnTo>
                  <a:pt x="24912" y="166383"/>
                </a:lnTo>
                <a:lnTo>
                  <a:pt x="25181" y="166877"/>
                </a:lnTo>
                <a:lnTo>
                  <a:pt x="25479" y="161394"/>
                </a:lnTo>
                <a:lnTo>
                  <a:pt x="25612" y="149432"/>
                </a:lnTo>
                <a:lnTo>
                  <a:pt x="26600" y="143194"/>
                </a:lnTo>
                <a:lnTo>
                  <a:pt x="28211" y="137131"/>
                </a:lnTo>
                <a:lnTo>
                  <a:pt x="30238" y="131183"/>
                </a:lnTo>
                <a:lnTo>
                  <a:pt x="32541" y="123408"/>
                </a:lnTo>
                <a:lnTo>
                  <a:pt x="37640" y="104609"/>
                </a:lnTo>
                <a:lnTo>
                  <a:pt x="41287" y="95215"/>
                </a:lnTo>
                <a:lnTo>
                  <a:pt x="45622" y="86094"/>
                </a:lnTo>
                <a:lnTo>
                  <a:pt x="55519" y="67388"/>
                </a:lnTo>
                <a:lnTo>
                  <a:pt x="66268" y="46374"/>
                </a:lnTo>
                <a:lnTo>
                  <a:pt x="71801" y="37341"/>
                </a:lnTo>
                <a:lnTo>
                  <a:pt x="77395" y="29414"/>
                </a:lnTo>
                <a:lnTo>
                  <a:pt x="83030" y="22225"/>
                </a:lnTo>
                <a:lnTo>
                  <a:pt x="87738" y="16479"/>
                </a:lnTo>
                <a:lnTo>
                  <a:pt x="91830" y="11697"/>
                </a:lnTo>
                <a:lnTo>
                  <a:pt x="95510" y="7555"/>
                </a:lnTo>
                <a:lnTo>
                  <a:pt x="98916" y="4795"/>
                </a:lnTo>
                <a:lnTo>
                  <a:pt x="102139" y="2954"/>
                </a:lnTo>
                <a:lnTo>
                  <a:pt x="105241" y="1727"/>
                </a:lnTo>
                <a:lnTo>
                  <a:pt x="108261" y="909"/>
                </a:lnTo>
                <a:lnTo>
                  <a:pt x="111226" y="363"/>
                </a:lnTo>
                <a:lnTo>
                  <a:pt x="114156" y="0"/>
                </a:lnTo>
                <a:lnTo>
                  <a:pt x="117062" y="710"/>
                </a:lnTo>
                <a:lnTo>
                  <a:pt x="119951" y="2136"/>
                </a:lnTo>
                <a:lnTo>
                  <a:pt x="122831" y="4039"/>
                </a:lnTo>
                <a:lnTo>
                  <a:pt x="125702" y="6261"/>
                </a:lnTo>
                <a:lnTo>
                  <a:pt x="128569" y="8694"/>
                </a:lnTo>
                <a:lnTo>
                  <a:pt x="131433" y="11269"/>
                </a:lnTo>
                <a:lnTo>
                  <a:pt x="137155" y="16670"/>
                </a:lnTo>
                <a:lnTo>
                  <a:pt x="140014" y="19443"/>
                </a:lnTo>
                <a:lnTo>
                  <a:pt x="141921" y="23197"/>
                </a:lnTo>
                <a:lnTo>
                  <a:pt x="143192" y="27605"/>
                </a:lnTo>
                <a:lnTo>
                  <a:pt x="149782" y="66571"/>
                </a:lnTo>
                <a:lnTo>
                  <a:pt x="152242" y="79380"/>
                </a:lnTo>
                <a:lnTo>
                  <a:pt x="157516" y="103774"/>
                </a:lnTo>
                <a:lnTo>
                  <a:pt x="159303" y="113708"/>
                </a:lnTo>
                <a:lnTo>
                  <a:pt x="160495" y="122235"/>
                </a:lnTo>
                <a:lnTo>
                  <a:pt x="161289" y="129825"/>
                </a:lnTo>
                <a:lnTo>
                  <a:pt x="162771" y="136790"/>
                </a:lnTo>
                <a:lnTo>
                  <a:pt x="164712" y="143339"/>
                </a:lnTo>
                <a:lnTo>
                  <a:pt x="166958" y="149609"/>
                </a:lnTo>
                <a:lnTo>
                  <a:pt x="169408" y="154742"/>
                </a:lnTo>
                <a:lnTo>
                  <a:pt x="171994" y="159117"/>
                </a:lnTo>
                <a:lnTo>
                  <a:pt x="174670" y="162986"/>
                </a:lnTo>
                <a:lnTo>
                  <a:pt x="176455" y="166517"/>
                </a:lnTo>
                <a:lnTo>
                  <a:pt x="177644" y="169824"/>
                </a:lnTo>
                <a:lnTo>
                  <a:pt x="180023" y="1792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32"/>
          <p:cNvSpPr/>
          <p:nvPr/>
        </p:nvSpPr>
        <p:spPr>
          <a:xfrm>
            <a:off x="7061658" y="4714940"/>
            <a:ext cx="527862" cy="25548"/>
          </a:xfrm>
          <a:custGeom>
            <a:avLst/>
            <a:gdLst/>
            <a:ahLst/>
            <a:cxnLst/>
            <a:rect l="0" t="0" r="0" b="0"/>
            <a:pathLst>
              <a:path w="527862" h="25548">
                <a:moveTo>
                  <a:pt x="4939" y="17080"/>
                </a:moveTo>
                <a:lnTo>
                  <a:pt x="388" y="21630"/>
                </a:lnTo>
                <a:lnTo>
                  <a:pt x="0" y="22971"/>
                </a:lnTo>
                <a:lnTo>
                  <a:pt x="694" y="23865"/>
                </a:lnTo>
                <a:lnTo>
                  <a:pt x="2109" y="24461"/>
                </a:lnTo>
                <a:lnTo>
                  <a:pt x="8761" y="25122"/>
                </a:lnTo>
                <a:lnTo>
                  <a:pt x="19973" y="25417"/>
                </a:lnTo>
                <a:lnTo>
                  <a:pt x="37655" y="25547"/>
                </a:lnTo>
                <a:lnTo>
                  <a:pt x="48658" y="24630"/>
                </a:lnTo>
                <a:lnTo>
                  <a:pt x="60755" y="23066"/>
                </a:lnTo>
                <a:lnTo>
                  <a:pt x="73582" y="21070"/>
                </a:lnTo>
                <a:lnTo>
                  <a:pt x="88801" y="19740"/>
                </a:lnTo>
                <a:lnTo>
                  <a:pt x="105615" y="18854"/>
                </a:lnTo>
                <a:lnTo>
                  <a:pt x="123491" y="18262"/>
                </a:lnTo>
                <a:lnTo>
                  <a:pt x="149696" y="15963"/>
                </a:lnTo>
                <a:lnTo>
                  <a:pt x="216914" y="8328"/>
                </a:lnTo>
                <a:lnTo>
                  <a:pt x="247220" y="5530"/>
                </a:lnTo>
                <a:lnTo>
                  <a:pt x="274092" y="3665"/>
                </a:lnTo>
                <a:lnTo>
                  <a:pt x="298674" y="2422"/>
                </a:lnTo>
                <a:lnTo>
                  <a:pt x="359008" y="1040"/>
                </a:lnTo>
                <a:lnTo>
                  <a:pt x="492038" y="0"/>
                </a:lnTo>
                <a:lnTo>
                  <a:pt x="499216" y="930"/>
                </a:lnTo>
                <a:lnTo>
                  <a:pt x="527861" y="85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33"/>
          <p:cNvSpPr/>
          <p:nvPr/>
        </p:nvSpPr>
        <p:spPr>
          <a:xfrm>
            <a:off x="7101946" y="4830549"/>
            <a:ext cx="220377" cy="355639"/>
          </a:xfrm>
          <a:custGeom>
            <a:avLst/>
            <a:gdLst/>
            <a:ahLst/>
            <a:cxnLst/>
            <a:rect l="0" t="0" r="0" b="0"/>
            <a:pathLst>
              <a:path w="220377" h="355639">
                <a:moveTo>
                  <a:pt x="24659" y="21486"/>
                </a:moveTo>
                <a:lnTo>
                  <a:pt x="2516" y="21486"/>
                </a:lnTo>
                <a:lnTo>
                  <a:pt x="1325" y="22438"/>
                </a:lnTo>
                <a:lnTo>
                  <a:pt x="530" y="24026"/>
                </a:lnTo>
                <a:lnTo>
                  <a:pt x="0" y="26037"/>
                </a:lnTo>
                <a:lnTo>
                  <a:pt x="3457" y="36902"/>
                </a:lnTo>
                <a:lnTo>
                  <a:pt x="9572" y="53671"/>
                </a:lnTo>
                <a:lnTo>
                  <a:pt x="23669" y="90082"/>
                </a:lnTo>
                <a:lnTo>
                  <a:pt x="33108" y="112615"/>
                </a:lnTo>
                <a:lnTo>
                  <a:pt x="37911" y="119386"/>
                </a:lnTo>
                <a:lnTo>
                  <a:pt x="43019" y="123900"/>
                </a:lnTo>
                <a:lnTo>
                  <a:pt x="48329" y="126910"/>
                </a:lnTo>
                <a:lnTo>
                  <a:pt x="52821" y="128916"/>
                </a:lnTo>
                <a:lnTo>
                  <a:pt x="56768" y="130254"/>
                </a:lnTo>
                <a:lnTo>
                  <a:pt x="60354" y="131145"/>
                </a:lnTo>
                <a:lnTo>
                  <a:pt x="66876" y="132136"/>
                </a:lnTo>
                <a:lnTo>
                  <a:pt x="69948" y="132400"/>
                </a:lnTo>
                <a:lnTo>
                  <a:pt x="73902" y="130671"/>
                </a:lnTo>
                <a:lnTo>
                  <a:pt x="78442" y="127613"/>
                </a:lnTo>
                <a:lnTo>
                  <a:pt x="83374" y="123670"/>
                </a:lnTo>
                <a:lnTo>
                  <a:pt x="87615" y="119136"/>
                </a:lnTo>
                <a:lnTo>
                  <a:pt x="91395" y="114209"/>
                </a:lnTo>
                <a:lnTo>
                  <a:pt x="98134" y="103653"/>
                </a:lnTo>
                <a:lnTo>
                  <a:pt x="104304" y="92612"/>
                </a:lnTo>
                <a:lnTo>
                  <a:pt x="113133" y="75686"/>
                </a:lnTo>
                <a:lnTo>
                  <a:pt x="116980" y="65239"/>
                </a:lnTo>
                <a:lnTo>
                  <a:pt x="121448" y="51607"/>
                </a:lnTo>
                <a:lnTo>
                  <a:pt x="126332" y="35852"/>
                </a:lnTo>
                <a:lnTo>
                  <a:pt x="131493" y="23443"/>
                </a:lnTo>
                <a:lnTo>
                  <a:pt x="136840" y="13266"/>
                </a:lnTo>
                <a:lnTo>
                  <a:pt x="142308" y="4576"/>
                </a:lnTo>
                <a:lnTo>
                  <a:pt x="145955" y="687"/>
                </a:lnTo>
                <a:lnTo>
                  <a:pt x="148385" y="0"/>
                </a:lnTo>
                <a:lnTo>
                  <a:pt x="150005" y="1447"/>
                </a:lnTo>
                <a:lnTo>
                  <a:pt x="153943" y="7174"/>
                </a:lnTo>
                <a:lnTo>
                  <a:pt x="165939" y="26237"/>
                </a:lnTo>
                <a:lnTo>
                  <a:pt x="171233" y="36084"/>
                </a:lnTo>
                <a:lnTo>
                  <a:pt x="175715" y="45505"/>
                </a:lnTo>
                <a:lnTo>
                  <a:pt x="179656" y="54644"/>
                </a:lnTo>
                <a:lnTo>
                  <a:pt x="183234" y="63594"/>
                </a:lnTo>
                <a:lnTo>
                  <a:pt x="189752" y="81158"/>
                </a:lnTo>
                <a:lnTo>
                  <a:pt x="193776" y="93652"/>
                </a:lnTo>
                <a:lnTo>
                  <a:pt x="203327" y="125315"/>
                </a:lnTo>
                <a:lnTo>
                  <a:pt x="206636" y="144045"/>
                </a:lnTo>
                <a:lnTo>
                  <a:pt x="208841" y="164152"/>
                </a:lnTo>
                <a:lnTo>
                  <a:pt x="210313" y="185176"/>
                </a:lnTo>
                <a:lnTo>
                  <a:pt x="212245" y="204908"/>
                </a:lnTo>
                <a:lnTo>
                  <a:pt x="214486" y="223777"/>
                </a:lnTo>
                <a:lnTo>
                  <a:pt x="216933" y="242071"/>
                </a:lnTo>
                <a:lnTo>
                  <a:pt x="218564" y="259030"/>
                </a:lnTo>
                <a:lnTo>
                  <a:pt x="219652" y="275099"/>
                </a:lnTo>
                <a:lnTo>
                  <a:pt x="220376" y="290574"/>
                </a:lnTo>
                <a:lnTo>
                  <a:pt x="219907" y="302795"/>
                </a:lnTo>
                <a:lnTo>
                  <a:pt x="218642" y="312848"/>
                </a:lnTo>
                <a:lnTo>
                  <a:pt x="216846" y="321455"/>
                </a:lnTo>
                <a:lnTo>
                  <a:pt x="214696" y="328145"/>
                </a:lnTo>
                <a:lnTo>
                  <a:pt x="209768" y="338119"/>
                </a:lnTo>
                <a:lnTo>
                  <a:pt x="204401" y="345726"/>
                </a:lnTo>
                <a:lnTo>
                  <a:pt x="201637" y="349089"/>
                </a:lnTo>
                <a:lnTo>
                  <a:pt x="198842" y="351330"/>
                </a:lnTo>
                <a:lnTo>
                  <a:pt x="196026" y="352824"/>
                </a:lnTo>
                <a:lnTo>
                  <a:pt x="190356" y="354485"/>
                </a:lnTo>
                <a:lnTo>
                  <a:pt x="184662" y="355223"/>
                </a:lnTo>
                <a:lnTo>
                  <a:pt x="180858" y="355420"/>
                </a:lnTo>
                <a:lnTo>
                  <a:pt x="171551" y="355638"/>
                </a:lnTo>
                <a:lnTo>
                  <a:pt x="167354" y="354744"/>
                </a:lnTo>
                <a:lnTo>
                  <a:pt x="163605" y="353195"/>
                </a:lnTo>
                <a:lnTo>
                  <a:pt x="160151" y="351211"/>
                </a:lnTo>
                <a:lnTo>
                  <a:pt x="153775" y="343925"/>
                </a:lnTo>
                <a:lnTo>
                  <a:pt x="150741" y="339315"/>
                </a:lnTo>
                <a:lnTo>
                  <a:pt x="146814" y="334337"/>
                </a:lnTo>
                <a:lnTo>
                  <a:pt x="142290" y="329113"/>
                </a:lnTo>
                <a:lnTo>
                  <a:pt x="137370" y="323726"/>
                </a:lnTo>
                <a:lnTo>
                  <a:pt x="133137" y="318229"/>
                </a:lnTo>
                <a:lnTo>
                  <a:pt x="129362" y="312660"/>
                </a:lnTo>
                <a:lnTo>
                  <a:pt x="125894" y="307041"/>
                </a:lnTo>
                <a:lnTo>
                  <a:pt x="122629" y="300439"/>
                </a:lnTo>
                <a:lnTo>
                  <a:pt x="119500" y="293180"/>
                </a:lnTo>
                <a:lnTo>
                  <a:pt x="116461" y="285482"/>
                </a:lnTo>
                <a:lnTo>
                  <a:pt x="110545" y="269310"/>
                </a:lnTo>
                <a:lnTo>
                  <a:pt x="107634" y="260997"/>
                </a:lnTo>
                <a:lnTo>
                  <a:pt x="105693" y="252597"/>
                </a:lnTo>
                <a:lnTo>
                  <a:pt x="104399" y="244140"/>
                </a:lnTo>
                <a:lnTo>
                  <a:pt x="103536" y="235644"/>
                </a:lnTo>
                <a:lnTo>
                  <a:pt x="102961" y="227123"/>
                </a:lnTo>
                <a:lnTo>
                  <a:pt x="102578" y="218585"/>
                </a:lnTo>
                <a:lnTo>
                  <a:pt x="102322" y="210035"/>
                </a:lnTo>
                <a:lnTo>
                  <a:pt x="103104" y="199573"/>
                </a:lnTo>
                <a:lnTo>
                  <a:pt x="104578" y="187835"/>
                </a:lnTo>
                <a:lnTo>
                  <a:pt x="106514" y="175248"/>
                </a:lnTo>
                <a:lnTo>
                  <a:pt x="109709" y="164951"/>
                </a:lnTo>
                <a:lnTo>
                  <a:pt x="113743" y="156182"/>
                </a:lnTo>
                <a:lnTo>
                  <a:pt x="118338" y="148431"/>
                </a:lnTo>
                <a:lnTo>
                  <a:pt x="123306" y="141358"/>
                </a:lnTo>
                <a:lnTo>
                  <a:pt x="128525" y="134739"/>
                </a:lnTo>
                <a:lnTo>
                  <a:pt x="133907" y="128420"/>
                </a:lnTo>
                <a:lnTo>
                  <a:pt x="138448" y="122302"/>
                </a:lnTo>
                <a:lnTo>
                  <a:pt x="142428" y="116319"/>
                </a:lnTo>
                <a:lnTo>
                  <a:pt x="146034" y="110426"/>
                </a:lnTo>
                <a:lnTo>
                  <a:pt x="150343" y="106496"/>
                </a:lnTo>
                <a:lnTo>
                  <a:pt x="155121" y="103877"/>
                </a:lnTo>
                <a:lnTo>
                  <a:pt x="160211" y="102130"/>
                </a:lnTo>
                <a:lnTo>
                  <a:pt x="164556" y="100014"/>
                </a:lnTo>
                <a:lnTo>
                  <a:pt x="168407" y="97650"/>
                </a:lnTo>
                <a:lnTo>
                  <a:pt x="178963" y="900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34"/>
          <p:cNvSpPr/>
          <p:nvPr/>
        </p:nvSpPr>
        <p:spPr>
          <a:xfrm>
            <a:off x="7452359" y="4809669"/>
            <a:ext cx="257176" cy="165627"/>
          </a:xfrm>
          <a:custGeom>
            <a:avLst/>
            <a:gdLst/>
            <a:ahLst/>
            <a:cxnLst/>
            <a:rect l="0" t="0" r="0" b="0"/>
            <a:pathLst>
              <a:path w="257176" h="165627">
                <a:moveTo>
                  <a:pt x="0" y="16648"/>
                </a:moveTo>
                <a:lnTo>
                  <a:pt x="0" y="30301"/>
                </a:lnTo>
                <a:lnTo>
                  <a:pt x="953" y="40990"/>
                </a:lnTo>
                <a:lnTo>
                  <a:pt x="4551" y="70647"/>
                </a:lnTo>
                <a:lnTo>
                  <a:pt x="9326" y="103513"/>
                </a:lnTo>
                <a:lnTo>
                  <a:pt x="11932" y="120278"/>
                </a:lnTo>
                <a:lnTo>
                  <a:pt x="13670" y="133359"/>
                </a:lnTo>
                <a:lnTo>
                  <a:pt x="14829" y="143985"/>
                </a:lnTo>
                <a:lnTo>
                  <a:pt x="16688" y="165626"/>
                </a:lnTo>
                <a:lnTo>
                  <a:pt x="16840" y="163592"/>
                </a:lnTo>
                <a:lnTo>
                  <a:pt x="17055" y="144430"/>
                </a:lnTo>
                <a:lnTo>
                  <a:pt x="17106" y="131860"/>
                </a:lnTo>
                <a:lnTo>
                  <a:pt x="19024" y="122031"/>
                </a:lnTo>
                <a:lnTo>
                  <a:pt x="22208" y="109764"/>
                </a:lnTo>
                <a:lnTo>
                  <a:pt x="26235" y="95870"/>
                </a:lnTo>
                <a:lnTo>
                  <a:pt x="28920" y="83750"/>
                </a:lnTo>
                <a:lnTo>
                  <a:pt x="30711" y="72813"/>
                </a:lnTo>
                <a:lnTo>
                  <a:pt x="31904" y="62664"/>
                </a:lnTo>
                <a:lnTo>
                  <a:pt x="33652" y="54946"/>
                </a:lnTo>
                <a:lnTo>
                  <a:pt x="35769" y="48847"/>
                </a:lnTo>
                <a:lnTo>
                  <a:pt x="38134" y="43829"/>
                </a:lnTo>
                <a:lnTo>
                  <a:pt x="41616" y="38579"/>
                </a:lnTo>
                <a:lnTo>
                  <a:pt x="45841" y="33174"/>
                </a:lnTo>
                <a:lnTo>
                  <a:pt x="50564" y="27665"/>
                </a:lnTo>
                <a:lnTo>
                  <a:pt x="54664" y="23040"/>
                </a:lnTo>
                <a:lnTo>
                  <a:pt x="61760" y="15362"/>
                </a:lnTo>
                <a:lnTo>
                  <a:pt x="64986" y="12933"/>
                </a:lnTo>
                <a:lnTo>
                  <a:pt x="71111" y="10234"/>
                </a:lnTo>
                <a:lnTo>
                  <a:pt x="77007" y="9035"/>
                </a:lnTo>
                <a:lnTo>
                  <a:pt x="82804" y="8502"/>
                </a:lnTo>
                <a:lnTo>
                  <a:pt x="88555" y="8265"/>
                </a:lnTo>
                <a:lnTo>
                  <a:pt x="91421" y="9155"/>
                </a:lnTo>
                <a:lnTo>
                  <a:pt x="97147" y="12683"/>
                </a:lnTo>
                <a:lnTo>
                  <a:pt x="100960" y="17815"/>
                </a:lnTo>
                <a:lnTo>
                  <a:pt x="105406" y="25046"/>
                </a:lnTo>
                <a:lnTo>
                  <a:pt x="110277" y="33676"/>
                </a:lnTo>
                <a:lnTo>
                  <a:pt x="113523" y="41335"/>
                </a:lnTo>
                <a:lnTo>
                  <a:pt x="115687" y="48346"/>
                </a:lnTo>
                <a:lnTo>
                  <a:pt x="117130" y="54925"/>
                </a:lnTo>
                <a:lnTo>
                  <a:pt x="118092" y="61216"/>
                </a:lnTo>
                <a:lnTo>
                  <a:pt x="118733" y="67315"/>
                </a:lnTo>
                <a:lnTo>
                  <a:pt x="119161" y="73286"/>
                </a:lnTo>
                <a:lnTo>
                  <a:pt x="119446" y="79172"/>
                </a:lnTo>
                <a:lnTo>
                  <a:pt x="119762" y="90791"/>
                </a:lnTo>
                <a:lnTo>
                  <a:pt x="119966" y="113950"/>
                </a:lnTo>
                <a:lnTo>
                  <a:pt x="120009" y="88105"/>
                </a:lnTo>
                <a:lnTo>
                  <a:pt x="120964" y="81431"/>
                </a:lnTo>
                <a:lnTo>
                  <a:pt x="122553" y="74124"/>
                </a:lnTo>
                <a:lnTo>
                  <a:pt x="124564" y="66396"/>
                </a:lnTo>
                <a:lnTo>
                  <a:pt x="127810" y="60291"/>
                </a:lnTo>
                <a:lnTo>
                  <a:pt x="131880" y="55268"/>
                </a:lnTo>
                <a:lnTo>
                  <a:pt x="136497" y="50968"/>
                </a:lnTo>
                <a:lnTo>
                  <a:pt x="142434" y="44290"/>
                </a:lnTo>
                <a:lnTo>
                  <a:pt x="149249" y="36029"/>
                </a:lnTo>
                <a:lnTo>
                  <a:pt x="156649" y="26711"/>
                </a:lnTo>
                <a:lnTo>
                  <a:pt x="162535" y="20499"/>
                </a:lnTo>
                <a:lnTo>
                  <a:pt x="167413" y="16358"/>
                </a:lnTo>
                <a:lnTo>
                  <a:pt x="171615" y="13597"/>
                </a:lnTo>
                <a:lnTo>
                  <a:pt x="176324" y="10804"/>
                </a:lnTo>
                <a:lnTo>
                  <a:pt x="181367" y="7990"/>
                </a:lnTo>
                <a:lnTo>
                  <a:pt x="186633" y="5161"/>
                </a:lnTo>
                <a:lnTo>
                  <a:pt x="191097" y="3275"/>
                </a:lnTo>
                <a:lnTo>
                  <a:pt x="198598" y="1179"/>
                </a:lnTo>
                <a:lnTo>
                  <a:pt x="205106" y="248"/>
                </a:lnTo>
                <a:lnTo>
                  <a:pt x="208175" y="0"/>
                </a:lnTo>
                <a:lnTo>
                  <a:pt x="210221" y="786"/>
                </a:lnTo>
                <a:lnTo>
                  <a:pt x="211585" y="2264"/>
                </a:lnTo>
                <a:lnTo>
                  <a:pt x="212494" y="4201"/>
                </a:lnTo>
                <a:lnTo>
                  <a:pt x="216045" y="8894"/>
                </a:lnTo>
                <a:lnTo>
                  <a:pt x="218325" y="11478"/>
                </a:lnTo>
                <a:lnTo>
                  <a:pt x="220798" y="15107"/>
                </a:lnTo>
                <a:lnTo>
                  <a:pt x="223399" y="19431"/>
                </a:lnTo>
                <a:lnTo>
                  <a:pt x="226086" y="24218"/>
                </a:lnTo>
                <a:lnTo>
                  <a:pt x="231610" y="34618"/>
                </a:lnTo>
                <a:lnTo>
                  <a:pt x="234417" y="40058"/>
                </a:lnTo>
                <a:lnTo>
                  <a:pt x="236288" y="45590"/>
                </a:lnTo>
                <a:lnTo>
                  <a:pt x="237535" y="51182"/>
                </a:lnTo>
                <a:lnTo>
                  <a:pt x="238367" y="56816"/>
                </a:lnTo>
                <a:lnTo>
                  <a:pt x="239874" y="64382"/>
                </a:lnTo>
                <a:lnTo>
                  <a:pt x="244089" y="82948"/>
                </a:lnTo>
                <a:lnTo>
                  <a:pt x="245593" y="90376"/>
                </a:lnTo>
                <a:lnTo>
                  <a:pt x="246597" y="96279"/>
                </a:lnTo>
                <a:lnTo>
                  <a:pt x="247266" y="101168"/>
                </a:lnTo>
                <a:lnTo>
                  <a:pt x="248663" y="106332"/>
                </a:lnTo>
                <a:lnTo>
                  <a:pt x="250549" y="111680"/>
                </a:lnTo>
                <a:lnTo>
                  <a:pt x="252758" y="117150"/>
                </a:lnTo>
                <a:lnTo>
                  <a:pt x="254231" y="121750"/>
                </a:lnTo>
                <a:lnTo>
                  <a:pt x="255213" y="125768"/>
                </a:lnTo>
                <a:lnTo>
                  <a:pt x="257175" y="1366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35"/>
          <p:cNvSpPr/>
          <p:nvPr/>
        </p:nvSpPr>
        <p:spPr>
          <a:xfrm>
            <a:off x="7771803" y="4774882"/>
            <a:ext cx="194907" cy="174938"/>
          </a:xfrm>
          <a:custGeom>
            <a:avLst/>
            <a:gdLst/>
            <a:ahLst/>
            <a:cxnLst/>
            <a:rect l="0" t="0" r="0" b="0"/>
            <a:pathLst>
              <a:path w="194907" h="174938">
                <a:moveTo>
                  <a:pt x="74891" y="0"/>
                </a:moveTo>
                <a:lnTo>
                  <a:pt x="55579" y="19313"/>
                </a:lnTo>
                <a:lnTo>
                  <a:pt x="50586" y="26210"/>
                </a:lnTo>
                <a:lnTo>
                  <a:pt x="44401" y="35571"/>
                </a:lnTo>
                <a:lnTo>
                  <a:pt x="37420" y="46574"/>
                </a:lnTo>
                <a:lnTo>
                  <a:pt x="30860" y="57719"/>
                </a:lnTo>
                <a:lnTo>
                  <a:pt x="24583" y="68959"/>
                </a:lnTo>
                <a:lnTo>
                  <a:pt x="18492" y="80263"/>
                </a:lnTo>
                <a:lnTo>
                  <a:pt x="13479" y="91609"/>
                </a:lnTo>
                <a:lnTo>
                  <a:pt x="9185" y="102983"/>
                </a:lnTo>
                <a:lnTo>
                  <a:pt x="5370" y="114375"/>
                </a:lnTo>
                <a:lnTo>
                  <a:pt x="2827" y="122923"/>
                </a:lnTo>
                <a:lnTo>
                  <a:pt x="1131" y="129573"/>
                </a:lnTo>
                <a:lnTo>
                  <a:pt x="0" y="134960"/>
                </a:lnTo>
                <a:lnTo>
                  <a:pt x="199" y="140456"/>
                </a:lnTo>
                <a:lnTo>
                  <a:pt x="1284" y="146024"/>
                </a:lnTo>
                <a:lnTo>
                  <a:pt x="2960" y="151642"/>
                </a:lnTo>
                <a:lnTo>
                  <a:pt x="5030" y="156340"/>
                </a:lnTo>
                <a:lnTo>
                  <a:pt x="7362" y="160424"/>
                </a:lnTo>
                <a:lnTo>
                  <a:pt x="9870" y="164099"/>
                </a:lnTo>
                <a:lnTo>
                  <a:pt x="12493" y="167502"/>
                </a:lnTo>
                <a:lnTo>
                  <a:pt x="15196" y="170723"/>
                </a:lnTo>
                <a:lnTo>
                  <a:pt x="17949" y="173823"/>
                </a:lnTo>
                <a:lnTo>
                  <a:pt x="20737" y="174937"/>
                </a:lnTo>
                <a:lnTo>
                  <a:pt x="23549" y="174727"/>
                </a:lnTo>
                <a:lnTo>
                  <a:pt x="29213" y="172907"/>
                </a:lnTo>
                <a:lnTo>
                  <a:pt x="34904" y="172097"/>
                </a:lnTo>
                <a:lnTo>
                  <a:pt x="37756" y="170930"/>
                </a:lnTo>
                <a:lnTo>
                  <a:pt x="43464" y="167091"/>
                </a:lnTo>
                <a:lnTo>
                  <a:pt x="46320" y="163782"/>
                </a:lnTo>
                <a:lnTo>
                  <a:pt x="49176" y="159670"/>
                </a:lnTo>
                <a:lnTo>
                  <a:pt x="52034" y="155024"/>
                </a:lnTo>
                <a:lnTo>
                  <a:pt x="54890" y="150975"/>
                </a:lnTo>
                <a:lnTo>
                  <a:pt x="57747" y="147322"/>
                </a:lnTo>
                <a:lnTo>
                  <a:pt x="60605" y="143935"/>
                </a:lnTo>
                <a:lnTo>
                  <a:pt x="71399" y="130011"/>
                </a:lnTo>
                <a:lnTo>
                  <a:pt x="78279" y="120964"/>
                </a:lnTo>
                <a:lnTo>
                  <a:pt x="83817" y="111123"/>
                </a:lnTo>
                <a:lnTo>
                  <a:pt x="88462" y="100752"/>
                </a:lnTo>
                <a:lnTo>
                  <a:pt x="92510" y="90028"/>
                </a:lnTo>
                <a:lnTo>
                  <a:pt x="95210" y="80022"/>
                </a:lnTo>
                <a:lnTo>
                  <a:pt x="97010" y="70492"/>
                </a:lnTo>
                <a:lnTo>
                  <a:pt x="98209" y="61283"/>
                </a:lnTo>
                <a:lnTo>
                  <a:pt x="99010" y="52285"/>
                </a:lnTo>
                <a:lnTo>
                  <a:pt x="99542" y="43429"/>
                </a:lnTo>
                <a:lnTo>
                  <a:pt x="100547" y="18684"/>
                </a:lnTo>
                <a:lnTo>
                  <a:pt x="103121" y="22909"/>
                </a:lnTo>
                <a:lnTo>
                  <a:pt x="105141" y="26703"/>
                </a:lnTo>
                <a:lnTo>
                  <a:pt x="117086" y="50245"/>
                </a:lnTo>
                <a:lnTo>
                  <a:pt x="121119" y="57309"/>
                </a:lnTo>
                <a:lnTo>
                  <a:pt x="124760" y="62972"/>
                </a:lnTo>
                <a:lnTo>
                  <a:pt x="128140" y="67698"/>
                </a:lnTo>
                <a:lnTo>
                  <a:pt x="130393" y="71803"/>
                </a:lnTo>
                <a:lnTo>
                  <a:pt x="131895" y="75491"/>
                </a:lnTo>
                <a:lnTo>
                  <a:pt x="132896" y="78902"/>
                </a:lnTo>
                <a:lnTo>
                  <a:pt x="134516" y="83082"/>
                </a:lnTo>
                <a:lnTo>
                  <a:pt x="136549" y="87773"/>
                </a:lnTo>
                <a:lnTo>
                  <a:pt x="138857" y="92805"/>
                </a:lnTo>
                <a:lnTo>
                  <a:pt x="141348" y="97112"/>
                </a:lnTo>
                <a:lnTo>
                  <a:pt x="143960" y="100937"/>
                </a:lnTo>
                <a:lnTo>
                  <a:pt x="146655" y="104439"/>
                </a:lnTo>
                <a:lnTo>
                  <a:pt x="150356" y="107726"/>
                </a:lnTo>
                <a:lnTo>
                  <a:pt x="154729" y="110870"/>
                </a:lnTo>
                <a:lnTo>
                  <a:pt x="159549" y="113918"/>
                </a:lnTo>
                <a:lnTo>
                  <a:pt x="163715" y="115951"/>
                </a:lnTo>
                <a:lnTo>
                  <a:pt x="167444" y="117305"/>
                </a:lnTo>
                <a:lnTo>
                  <a:pt x="170885" y="118209"/>
                </a:lnTo>
                <a:lnTo>
                  <a:pt x="175081" y="120716"/>
                </a:lnTo>
                <a:lnTo>
                  <a:pt x="179786" y="124292"/>
                </a:lnTo>
                <a:lnTo>
                  <a:pt x="194906" y="1371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36"/>
          <p:cNvSpPr/>
          <p:nvPr/>
        </p:nvSpPr>
        <p:spPr>
          <a:xfrm>
            <a:off x="7966709" y="4740592"/>
            <a:ext cx="162879" cy="145734"/>
          </a:xfrm>
          <a:custGeom>
            <a:avLst/>
            <a:gdLst/>
            <a:ahLst/>
            <a:cxnLst/>
            <a:rect l="0" t="0" r="0" b="0"/>
            <a:pathLst>
              <a:path w="162879" h="145734">
                <a:moveTo>
                  <a:pt x="0" y="0"/>
                </a:moveTo>
                <a:lnTo>
                  <a:pt x="9103" y="13653"/>
                </a:lnTo>
                <a:lnTo>
                  <a:pt x="13688" y="19579"/>
                </a:lnTo>
                <a:lnTo>
                  <a:pt x="18650" y="25436"/>
                </a:lnTo>
                <a:lnTo>
                  <a:pt x="23864" y="31245"/>
                </a:lnTo>
                <a:lnTo>
                  <a:pt x="28292" y="35117"/>
                </a:lnTo>
                <a:lnTo>
                  <a:pt x="32197" y="37699"/>
                </a:lnTo>
                <a:lnTo>
                  <a:pt x="35752" y="39420"/>
                </a:lnTo>
                <a:lnTo>
                  <a:pt x="40981" y="42473"/>
                </a:lnTo>
                <a:lnTo>
                  <a:pt x="54409" y="50944"/>
                </a:lnTo>
                <a:lnTo>
                  <a:pt x="63895" y="57775"/>
                </a:lnTo>
                <a:lnTo>
                  <a:pt x="87136" y="75526"/>
                </a:lnTo>
                <a:lnTo>
                  <a:pt x="97143" y="83688"/>
                </a:lnTo>
                <a:lnTo>
                  <a:pt x="105720" y="91034"/>
                </a:lnTo>
                <a:lnTo>
                  <a:pt x="119378" y="103325"/>
                </a:lnTo>
                <a:lnTo>
                  <a:pt x="128621" y="111962"/>
                </a:lnTo>
                <a:lnTo>
                  <a:pt x="134325" y="116551"/>
                </a:lnTo>
                <a:lnTo>
                  <a:pt x="140986" y="121516"/>
                </a:lnTo>
                <a:lnTo>
                  <a:pt x="156391" y="132525"/>
                </a:lnTo>
                <a:lnTo>
                  <a:pt x="162878" y="1457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37"/>
          <p:cNvSpPr/>
          <p:nvPr/>
        </p:nvSpPr>
        <p:spPr>
          <a:xfrm>
            <a:off x="7966709" y="4709936"/>
            <a:ext cx="128589" cy="219252"/>
          </a:xfrm>
          <a:custGeom>
            <a:avLst/>
            <a:gdLst/>
            <a:ahLst/>
            <a:cxnLst/>
            <a:rect l="0" t="0" r="0" b="0"/>
            <a:pathLst>
              <a:path w="128589" h="219252">
                <a:moveTo>
                  <a:pt x="128588" y="4939"/>
                </a:moveTo>
                <a:lnTo>
                  <a:pt x="124037" y="388"/>
                </a:lnTo>
                <a:lnTo>
                  <a:pt x="122697" y="0"/>
                </a:lnTo>
                <a:lnTo>
                  <a:pt x="121803" y="694"/>
                </a:lnTo>
                <a:lnTo>
                  <a:pt x="120369" y="4101"/>
                </a:lnTo>
                <a:lnTo>
                  <a:pt x="111019" y="18343"/>
                </a:lnTo>
                <a:lnTo>
                  <a:pt x="73430" y="81618"/>
                </a:lnTo>
                <a:lnTo>
                  <a:pt x="53908" y="115536"/>
                </a:lnTo>
                <a:lnTo>
                  <a:pt x="47369" y="127247"/>
                </a:lnTo>
                <a:lnTo>
                  <a:pt x="42057" y="137913"/>
                </a:lnTo>
                <a:lnTo>
                  <a:pt x="37562" y="147881"/>
                </a:lnTo>
                <a:lnTo>
                  <a:pt x="33615" y="157383"/>
                </a:lnTo>
                <a:lnTo>
                  <a:pt x="26688" y="173022"/>
                </a:lnTo>
                <a:lnTo>
                  <a:pt x="23507" y="179859"/>
                </a:lnTo>
                <a:lnTo>
                  <a:pt x="19481" y="186322"/>
                </a:lnTo>
                <a:lnTo>
                  <a:pt x="14892" y="192536"/>
                </a:lnTo>
                <a:lnTo>
                  <a:pt x="9928" y="198584"/>
                </a:lnTo>
                <a:lnTo>
                  <a:pt x="6619" y="203568"/>
                </a:lnTo>
                <a:lnTo>
                  <a:pt x="4413" y="207843"/>
                </a:lnTo>
                <a:lnTo>
                  <a:pt x="0" y="21925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Learn function notation</a:t>
            </a:r>
          </a:p>
          <a:p>
            <a:pPr eaLnBrk="1" hangingPunct="1"/>
            <a:r>
              <a:rPr lang="en-US" smtClean="0"/>
              <a:t>Represent a function four different ways</a:t>
            </a:r>
          </a:p>
          <a:p>
            <a:pPr eaLnBrk="1" hangingPunct="1"/>
            <a:r>
              <a:rPr lang="en-US" smtClean="0"/>
              <a:t>Identify the range and domain of a function</a:t>
            </a:r>
          </a:p>
          <a:p>
            <a:pPr eaLnBrk="1" hangingPunct="1"/>
            <a:r>
              <a:rPr lang="en-US" smtClean="0"/>
              <a:t>Identify functions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a function?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function is a relation in which every input (x) has exactly one output (y).</a:t>
            </a:r>
          </a:p>
          <a:p>
            <a:pPr eaLnBrk="1" hangingPunct="1"/>
            <a:r>
              <a:rPr lang="en-US" smtClean="0"/>
              <a:t>To emphasize that y is a function of x, the notation y=f(x) is often used.</a:t>
            </a:r>
          </a:p>
          <a:p>
            <a:pPr eaLnBrk="1" hangingPunct="1"/>
            <a:r>
              <a:rPr lang="en-US" smtClean="0"/>
              <a:t>The variable y is called the dependent variable.</a:t>
            </a:r>
          </a:p>
          <a:p>
            <a:pPr eaLnBrk="1" hangingPunct="1"/>
            <a:r>
              <a:rPr lang="en-US" smtClean="0"/>
              <a:t>The variable x is called the independent variable.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Anatomy of a function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en-US" sz="4000" smtClean="0"/>
              <a:t>y= f(x)</a:t>
            </a:r>
          </a:p>
          <a:p>
            <a:pPr algn="ctr" eaLnBrk="1" hangingPunct="1">
              <a:buFontTx/>
              <a:buNone/>
            </a:pPr>
            <a:endParaRPr lang="en-US" sz="4000" smtClean="0"/>
          </a:p>
          <a:p>
            <a:pPr algn="ctr" eaLnBrk="1" hangingPunct="1">
              <a:buFontTx/>
              <a:buNone/>
            </a:pPr>
            <a:endParaRPr lang="en-US" sz="4000" smtClean="0"/>
          </a:p>
          <a:p>
            <a:pPr algn="ctr" eaLnBrk="1" hangingPunct="1">
              <a:buFontTx/>
              <a:buNone/>
            </a:pPr>
            <a:endParaRPr lang="en-US" sz="4000" smtClean="0"/>
          </a:p>
          <a:p>
            <a:pPr eaLnBrk="1" hangingPunct="1"/>
            <a:r>
              <a:rPr lang="en-US" sz="2800" smtClean="0"/>
              <a:t>f(20)=4 would read..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		…f of 20 equals 4</a:t>
            </a:r>
          </a:p>
          <a:p>
            <a:pPr eaLnBrk="1" hangingPunct="1"/>
            <a:r>
              <a:rPr lang="en-US" sz="2800" smtClean="0"/>
              <a:t>f, g, and h are often used as names of functions.</a:t>
            </a:r>
          </a:p>
        </p:txBody>
      </p:sp>
      <p:sp>
        <p:nvSpPr>
          <p:cNvPr id="19463" name="AutoShape 7"/>
          <p:cNvSpPr>
            <a:spLocks/>
          </p:cNvSpPr>
          <p:nvPr/>
        </p:nvSpPr>
        <p:spPr bwMode="auto">
          <a:xfrm>
            <a:off x="1981200" y="2514600"/>
            <a:ext cx="1066800" cy="457200"/>
          </a:xfrm>
          <a:prstGeom prst="borderCallout2">
            <a:avLst>
              <a:gd name="adj1" fmla="val 25000"/>
              <a:gd name="adj2" fmla="val 107144"/>
              <a:gd name="adj3" fmla="val 25000"/>
              <a:gd name="adj4" fmla="val 138690"/>
              <a:gd name="adj5" fmla="val -66667"/>
              <a:gd name="adj6" fmla="val 17143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b="1"/>
              <a:t>output</a:t>
            </a:r>
          </a:p>
        </p:txBody>
      </p:sp>
      <p:sp>
        <p:nvSpPr>
          <p:cNvPr id="19465" name="AutoShape 9"/>
          <p:cNvSpPr>
            <a:spLocks/>
          </p:cNvSpPr>
          <p:nvPr/>
        </p:nvSpPr>
        <p:spPr bwMode="auto">
          <a:xfrm>
            <a:off x="4724400" y="3086100"/>
            <a:ext cx="914400" cy="6096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2500"/>
              <a:gd name="adj5" fmla="val -143750"/>
              <a:gd name="adj6" fmla="val -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b="1"/>
              <a:t>name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6400800" y="2476500"/>
            <a:ext cx="914400" cy="6096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81944"/>
              <a:gd name="adj5" fmla="val -43750"/>
              <a:gd name="adj6" fmla="val -158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b="1"/>
              <a:t>input</a:t>
            </a:r>
          </a:p>
        </p:txBody>
      </p:sp>
      <p:sp>
        <p:nvSpPr>
          <p:cNvPr id="34" name="SMARTPenAnnotation487"/>
          <p:cNvSpPr/>
          <p:nvPr/>
        </p:nvSpPr>
        <p:spPr>
          <a:xfrm>
            <a:off x="5983125" y="3747884"/>
            <a:ext cx="226223" cy="546939"/>
          </a:xfrm>
          <a:custGeom>
            <a:avLst/>
            <a:gdLst/>
            <a:ahLst/>
            <a:cxnLst/>
            <a:rect l="0" t="0" r="0" b="0"/>
            <a:pathLst>
              <a:path w="226223" h="546939">
                <a:moveTo>
                  <a:pt x="226222" y="66878"/>
                </a:moveTo>
                <a:lnTo>
                  <a:pt x="226222" y="62328"/>
                </a:lnTo>
                <a:lnTo>
                  <a:pt x="225270" y="60034"/>
                </a:lnTo>
                <a:lnTo>
                  <a:pt x="219378" y="51303"/>
                </a:lnTo>
                <a:lnTo>
                  <a:pt x="214290" y="42176"/>
                </a:lnTo>
                <a:lnTo>
                  <a:pt x="210648" y="38028"/>
                </a:lnTo>
                <a:lnTo>
                  <a:pt x="206315" y="34309"/>
                </a:lnTo>
                <a:lnTo>
                  <a:pt x="201520" y="30878"/>
                </a:lnTo>
                <a:lnTo>
                  <a:pt x="197371" y="27638"/>
                </a:lnTo>
                <a:lnTo>
                  <a:pt x="193653" y="24526"/>
                </a:lnTo>
                <a:lnTo>
                  <a:pt x="190222" y="21498"/>
                </a:lnTo>
                <a:lnTo>
                  <a:pt x="186029" y="18527"/>
                </a:lnTo>
                <a:lnTo>
                  <a:pt x="181329" y="15594"/>
                </a:lnTo>
                <a:lnTo>
                  <a:pt x="176291" y="12686"/>
                </a:lnTo>
                <a:lnTo>
                  <a:pt x="168170" y="9795"/>
                </a:lnTo>
                <a:lnTo>
                  <a:pt x="157993" y="6915"/>
                </a:lnTo>
                <a:lnTo>
                  <a:pt x="146446" y="4043"/>
                </a:lnTo>
                <a:lnTo>
                  <a:pt x="135891" y="2128"/>
                </a:lnTo>
                <a:lnTo>
                  <a:pt x="125996" y="851"/>
                </a:lnTo>
                <a:lnTo>
                  <a:pt x="116542" y="0"/>
                </a:lnTo>
                <a:lnTo>
                  <a:pt x="108334" y="386"/>
                </a:lnTo>
                <a:lnTo>
                  <a:pt x="100958" y="1595"/>
                </a:lnTo>
                <a:lnTo>
                  <a:pt x="94135" y="3353"/>
                </a:lnTo>
                <a:lnTo>
                  <a:pt x="87682" y="4526"/>
                </a:lnTo>
                <a:lnTo>
                  <a:pt x="81474" y="5307"/>
                </a:lnTo>
                <a:lnTo>
                  <a:pt x="75431" y="5829"/>
                </a:lnTo>
                <a:lnTo>
                  <a:pt x="70450" y="7128"/>
                </a:lnTo>
                <a:lnTo>
                  <a:pt x="66176" y="8947"/>
                </a:lnTo>
                <a:lnTo>
                  <a:pt x="62375" y="11112"/>
                </a:lnTo>
                <a:lnTo>
                  <a:pt x="55611" y="18598"/>
                </a:lnTo>
                <a:lnTo>
                  <a:pt x="49430" y="27323"/>
                </a:lnTo>
                <a:lnTo>
                  <a:pt x="38690" y="40447"/>
                </a:lnTo>
                <a:lnTo>
                  <a:pt x="25717" y="57353"/>
                </a:lnTo>
                <a:lnTo>
                  <a:pt x="20162" y="67196"/>
                </a:lnTo>
                <a:lnTo>
                  <a:pt x="15506" y="77568"/>
                </a:lnTo>
                <a:lnTo>
                  <a:pt x="11450" y="88292"/>
                </a:lnTo>
                <a:lnTo>
                  <a:pt x="4403" y="105288"/>
                </a:lnTo>
                <a:lnTo>
                  <a:pt x="1190" y="112487"/>
                </a:lnTo>
                <a:lnTo>
                  <a:pt x="0" y="119191"/>
                </a:lnTo>
                <a:lnTo>
                  <a:pt x="1220" y="131721"/>
                </a:lnTo>
                <a:lnTo>
                  <a:pt x="1925" y="147254"/>
                </a:lnTo>
                <a:lnTo>
                  <a:pt x="3151" y="240622"/>
                </a:lnTo>
                <a:lnTo>
                  <a:pt x="5118" y="255098"/>
                </a:lnTo>
                <a:lnTo>
                  <a:pt x="8334" y="271415"/>
                </a:lnTo>
                <a:lnTo>
                  <a:pt x="12383" y="288961"/>
                </a:lnTo>
                <a:lnTo>
                  <a:pt x="16035" y="309231"/>
                </a:lnTo>
                <a:lnTo>
                  <a:pt x="19423" y="331317"/>
                </a:lnTo>
                <a:lnTo>
                  <a:pt x="22633" y="354613"/>
                </a:lnTo>
                <a:lnTo>
                  <a:pt x="23821" y="382527"/>
                </a:lnTo>
                <a:lnTo>
                  <a:pt x="23661" y="413518"/>
                </a:lnTo>
                <a:lnTo>
                  <a:pt x="22601" y="446561"/>
                </a:lnTo>
                <a:lnTo>
                  <a:pt x="20943" y="471448"/>
                </a:lnTo>
                <a:lnTo>
                  <a:pt x="18884" y="490896"/>
                </a:lnTo>
                <a:lnTo>
                  <a:pt x="15009" y="518221"/>
                </a:lnTo>
                <a:lnTo>
                  <a:pt x="13976" y="526841"/>
                </a:lnTo>
                <a:lnTo>
                  <a:pt x="11909" y="5469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88"/>
          <p:cNvSpPr/>
          <p:nvPr/>
        </p:nvSpPr>
        <p:spPr>
          <a:xfrm>
            <a:off x="5763577" y="4020502"/>
            <a:ext cx="471489" cy="68581"/>
          </a:xfrm>
          <a:custGeom>
            <a:avLst/>
            <a:gdLst/>
            <a:ahLst/>
            <a:cxnLst/>
            <a:rect l="0" t="0" r="0" b="0"/>
            <a:pathLst>
              <a:path w="471489" h="68581">
                <a:moveTo>
                  <a:pt x="0" y="68580"/>
                </a:moveTo>
                <a:lnTo>
                  <a:pt x="13652" y="64029"/>
                </a:lnTo>
                <a:lnTo>
                  <a:pt x="19579" y="62689"/>
                </a:lnTo>
                <a:lnTo>
                  <a:pt x="31244" y="61199"/>
                </a:lnTo>
                <a:lnTo>
                  <a:pt x="37022" y="59850"/>
                </a:lnTo>
                <a:lnTo>
                  <a:pt x="42779" y="57997"/>
                </a:lnTo>
                <a:lnTo>
                  <a:pt x="48522" y="55810"/>
                </a:lnTo>
                <a:lnTo>
                  <a:pt x="62523" y="50839"/>
                </a:lnTo>
                <a:lnTo>
                  <a:pt x="70257" y="48181"/>
                </a:lnTo>
                <a:lnTo>
                  <a:pt x="79223" y="45456"/>
                </a:lnTo>
                <a:lnTo>
                  <a:pt x="99346" y="39888"/>
                </a:lnTo>
                <a:lnTo>
                  <a:pt x="112903" y="37069"/>
                </a:lnTo>
                <a:lnTo>
                  <a:pt x="145747" y="31398"/>
                </a:lnTo>
                <a:lnTo>
                  <a:pt x="160030" y="28552"/>
                </a:lnTo>
                <a:lnTo>
                  <a:pt x="172409" y="25702"/>
                </a:lnTo>
                <a:lnTo>
                  <a:pt x="183519" y="22850"/>
                </a:lnTo>
                <a:lnTo>
                  <a:pt x="194736" y="20948"/>
                </a:lnTo>
                <a:lnTo>
                  <a:pt x="206024" y="19681"/>
                </a:lnTo>
                <a:lnTo>
                  <a:pt x="217360" y="18835"/>
                </a:lnTo>
                <a:lnTo>
                  <a:pt x="228726" y="17320"/>
                </a:lnTo>
                <a:lnTo>
                  <a:pt x="240114" y="15357"/>
                </a:lnTo>
                <a:lnTo>
                  <a:pt x="251516" y="13095"/>
                </a:lnTo>
                <a:lnTo>
                  <a:pt x="261975" y="11588"/>
                </a:lnTo>
                <a:lnTo>
                  <a:pt x="271805" y="10582"/>
                </a:lnTo>
                <a:lnTo>
                  <a:pt x="281216" y="9913"/>
                </a:lnTo>
                <a:lnTo>
                  <a:pt x="290348" y="9466"/>
                </a:lnTo>
                <a:lnTo>
                  <a:pt x="308114" y="8970"/>
                </a:lnTo>
                <a:lnTo>
                  <a:pt x="318756" y="7885"/>
                </a:lnTo>
                <a:lnTo>
                  <a:pt x="330614" y="6209"/>
                </a:lnTo>
                <a:lnTo>
                  <a:pt x="343282" y="4139"/>
                </a:lnTo>
                <a:lnTo>
                  <a:pt x="354585" y="3712"/>
                </a:lnTo>
                <a:lnTo>
                  <a:pt x="364977" y="4380"/>
                </a:lnTo>
                <a:lnTo>
                  <a:pt x="374763" y="5777"/>
                </a:lnTo>
                <a:lnTo>
                  <a:pt x="387002" y="6709"/>
                </a:lnTo>
                <a:lnTo>
                  <a:pt x="400876" y="7330"/>
                </a:lnTo>
                <a:lnTo>
                  <a:pt x="415841" y="7744"/>
                </a:lnTo>
                <a:lnTo>
                  <a:pt x="428675" y="7068"/>
                </a:lnTo>
                <a:lnTo>
                  <a:pt x="440088" y="5665"/>
                </a:lnTo>
                <a:lnTo>
                  <a:pt x="47148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89"/>
          <p:cNvSpPr/>
          <p:nvPr/>
        </p:nvSpPr>
        <p:spPr>
          <a:xfrm>
            <a:off x="6203010" y="3746182"/>
            <a:ext cx="229223" cy="497206"/>
          </a:xfrm>
          <a:custGeom>
            <a:avLst/>
            <a:gdLst/>
            <a:ahLst/>
            <a:cxnLst/>
            <a:rect l="0" t="0" r="0" b="0"/>
            <a:pathLst>
              <a:path w="229223" h="497206">
                <a:moveTo>
                  <a:pt x="229222" y="0"/>
                </a:moveTo>
                <a:lnTo>
                  <a:pt x="220121" y="4551"/>
                </a:lnTo>
                <a:lnTo>
                  <a:pt x="215535" y="7797"/>
                </a:lnTo>
                <a:lnTo>
                  <a:pt x="210572" y="11865"/>
                </a:lnTo>
                <a:lnTo>
                  <a:pt x="205359" y="16483"/>
                </a:lnTo>
                <a:lnTo>
                  <a:pt x="191946" y="29233"/>
                </a:lnTo>
                <a:lnTo>
                  <a:pt x="184369" y="36634"/>
                </a:lnTo>
                <a:lnTo>
                  <a:pt x="175507" y="46330"/>
                </a:lnTo>
                <a:lnTo>
                  <a:pt x="165790" y="57557"/>
                </a:lnTo>
                <a:lnTo>
                  <a:pt x="155502" y="69804"/>
                </a:lnTo>
                <a:lnTo>
                  <a:pt x="141975" y="87493"/>
                </a:lnTo>
                <a:lnTo>
                  <a:pt x="109166" y="132548"/>
                </a:lnTo>
                <a:lnTo>
                  <a:pt x="92987" y="155993"/>
                </a:lnTo>
                <a:lnTo>
                  <a:pt x="62311" y="202363"/>
                </a:lnTo>
                <a:lnTo>
                  <a:pt x="51273" y="220634"/>
                </a:lnTo>
                <a:lnTo>
                  <a:pt x="42962" y="235672"/>
                </a:lnTo>
                <a:lnTo>
                  <a:pt x="36468" y="248554"/>
                </a:lnTo>
                <a:lnTo>
                  <a:pt x="30235" y="262858"/>
                </a:lnTo>
                <a:lnTo>
                  <a:pt x="24174" y="278109"/>
                </a:lnTo>
                <a:lnTo>
                  <a:pt x="18228" y="293991"/>
                </a:lnTo>
                <a:lnTo>
                  <a:pt x="13312" y="310294"/>
                </a:lnTo>
                <a:lnTo>
                  <a:pt x="9082" y="326878"/>
                </a:lnTo>
                <a:lnTo>
                  <a:pt x="5309" y="343648"/>
                </a:lnTo>
                <a:lnTo>
                  <a:pt x="2795" y="355781"/>
                </a:lnTo>
                <a:lnTo>
                  <a:pt x="1118" y="364823"/>
                </a:lnTo>
                <a:lnTo>
                  <a:pt x="0" y="371803"/>
                </a:lnTo>
                <a:lnTo>
                  <a:pt x="1298" y="384638"/>
                </a:lnTo>
                <a:lnTo>
                  <a:pt x="2978" y="390728"/>
                </a:lnTo>
                <a:lnTo>
                  <a:pt x="9924" y="402575"/>
                </a:lnTo>
                <a:lnTo>
                  <a:pt x="14443" y="408401"/>
                </a:lnTo>
                <a:lnTo>
                  <a:pt x="19362" y="414190"/>
                </a:lnTo>
                <a:lnTo>
                  <a:pt x="24545" y="419954"/>
                </a:lnTo>
                <a:lnTo>
                  <a:pt x="29906" y="425702"/>
                </a:lnTo>
                <a:lnTo>
                  <a:pt x="35384" y="430486"/>
                </a:lnTo>
                <a:lnTo>
                  <a:pt x="40942" y="434629"/>
                </a:lnTo>
                <a:lnTo>
                  <a:pt x="68100" y="452671"/>
                </a:lnTo>
                <a:lnTo>
                  <a:pt x="75135" y="457038"/>
                </a:lnTo>
                <a:lnTo>
                  <a:pt x="81730" y="460902"/>
                </a:lnTo>
                <a:lnTo>
                  <a:pt x="88031" y="464431"/>
                </a:lnTo>
                <a:lnTo>
                  <a:pt x="94138" y="466783"/>
                </a:lnTo>
                <a:lnTo>
                  <a:pt x="100113" y="468351"/>
                </a:lnTo>
                <a:lnTo>
                  <a:pt x="106002" y="469397"/>
                </a:lnTo>
                <a:lnTo>
                  <a:pt x="110880" y="471046"/>
                </a:lnTo>
                <a:lnTo>
                  <a:pt x="115085" y="473098"/>
                </a:lnTo>
                <a:lnTo>
                  <a:pt x="118841" y="475419"/>
                </a:lnTo>
                <a:lnTo>
                  <a:pt x="123250" y="477919"/>
                </a:lnTo>
                <a:lnTo>
                  <a:pt x="133228" y="483236"/>
                </a:lnTo>
                <a:lnTo>
                  <a:pt x="137603" y="485035"/>
                </a:lnTo>
                <a:lnTo>
                  <a:pt x="141473" y="486234"/>
                </a:lnTo>
                <a:lnTo>
                  <a:pt x="160642" y="497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90"/>
          <p:cNvSpPr/>
          <p:nvPr/>
        </p:nvSpPr>
        <p:spPr>
          <a:xfrm>
            <a:off x="6397942" y="3994785"/>
            <a:ext cx="265749" cy="214313"/>
          </a:xfrm>
          <a:custGeom>
            <a:avLst/>
            <a:gdLst/>
            <a:ahLst/>
            <a:cxnLst/>
            <a:rect l="0" t="0" r="0" b="0"/>
            <a:pathLst>
              <a:path w="265749" h="214313">
                <a:moveTo>
                  <a:pt x="0" y="0"/>
                </a:moveTo>
                <a:lnTo>
                  <a:pt x="9102" y="13652"/>
                </a:lnTo>
                <a:lnTo>
                  <a:pt x="12735" y="18627"/>
                </a:lnTo>
                <a:lnTo>
                  <a:pt x="16111" y="22895"/>
                </a:lnTo>
                <a:lnTo>
                  <a:pt x="19313" y="26693"/>
                </a:lnTo>
                <a:lnTo>
                  <a:pt x="22400" y="30178"/>
                </a:lnTo>
                <a:lnTo>
                  <a:pt x="28371" y="36590"/>
                </a:lnTo>
                <a:lnTo>
                  <a:pt x="57296" y="65848"/>
                </a:lnTo>
                <a:lnTo>
                  <a:pt x="67057" y="75620"/>
                </a:lnTo>
                <a:lnTo>
                  <a:pt x="76138" y="83751"/>
                </a:lnTo>
                <a:lnTo>
                  <a:pt x="101466" y="105485"/>
                </a:lnTo>
                <a:lnTo>
                  <a:pt x="115269" y="115091"/>
                </a:lnTo>
                <a:lnTo>
                  <a:pt x="129234" y="123400"/>
                </a:lnTo>
                <a:lnTo>
                  <a:pt x="143306" y="130844"/>
                </a:lnTo>
                <a:lnTo>
                  <a:pt x="157450" y="139617"/>
                </a:lnTo>
                <a:lnTo>
                  <a:pt x="171642" y="149275"/>
                </a:lnTo>
                <a:lnTo>
                  <a:pt x="185866" y="159524"/>
                </a:lnTo>
                <a:lnTo>
                  <a:pt x="197253" y="167309"/>
                </a:lnTo>
                <a:lnTo>
                  <a:pt x="206749" y="173452"/>
                </a:lnTo>
                <a:lnTo>
                  <a:pt x="265748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91"/>
          <p:cNvSpPr/>
          <p:nvPr/>
        </p:nvSpPr>
        <p:spPr>
          <a:xfrm>
            <a:off x="6466522" y="3951922"/>
            <a:ext cx="162879" cy="248604"/>
          </a:xfrm>
          <a:custGeom>
            <a:avLst/>
            <a:gdLst/>
            <a:ahLst/>
            <a:cxnLst/>
            <a:rect l="0" t="0" r="0" b="0"/>
            <a:pathLst>
              <a:path w="162879" h="248604">
                <a:moveTo>
                  <a:pt x="162878" y="0"/>
                </a:moveTo>
                <a:lnTo>
                  <a:pt x="153776" y="13653"/>
                </a:lnTo>
                <a:lnTo>
                  <a:pt x="150143" y="18627"/>
                </a:lnTo>
                <a:lnTo>
                  <a:pt x="146768" y="22895"/>
                </a:lnTo>
                <a:lnTo>
                  <a:pt x="143565" y="26694"/>
                </a:lnTo>
                <a:lnTo>
                  <a:pt x="138573" y="33988"/>
                </a:lnTo>
                <a:lnTo>
                  <a:pt x="125405" y="54793"/>
                </a:lnTo>
                <a:lnTo>
                  <a:pt x="117894" y="67961"/>
                </a:lnTo>
                <a:lnTo>
                  <a:pt x="93669" y="112847"/>
                </a:lnTo>
                <a:lnTo>
                  <a:pt x="76873" y="142229"/>
                </a:lnTo>
                <a:lnTo>
                  <a:pt x="68394" y="155779"/>
                </a:lnTo>
                <a:lnTo>
                  <a:pt x="59884" y="168623"/>
                </a:lnTo>
                <a:lnTo>
                  <a:pt x="51353" y="180995"/>
                </a:lnTo>
                <a:lnTo>
                  <a:pt x="44713" y="191149"/>
                </a:lnTo>
                <a:lnTo>
                  <a:pt x="39333" y="199823"/>
                </a:lnTo>
                <a:lnTo>
                  <a:pt x="34795" y="207510"/>
                </a:lnTo>
                <a:lnTo>
                  <a:pt x="29864" y="214540"/>
                </a:lnTo>
                <a:lnTo>
                  <a:pt x="24672" y="221132"/>
                </a:lnTo>
                <a:lnTo>
                  <a:pt x="19305" y="227431"/>
                </a:lnTo>
                <a:lnTo>
                  <a:pt x="14775" y="232583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92"/>
          <p:cNvSpPr/>
          <p:nvPr/>
        </p:nvSpPr>
        <p:spPr>
          <a:xfrm>
            <a:off x="6672262" y="3789045"/>
            <a:ext cx="221995" cy="437198"/>
          </a:xfrm>
          <a:custGeom>
            <a:avLst/>
            <a:gdLst/>
            <a:ahLst/>
            <a:cxnLst/>
            <a:rect l="0" t="0" r="0" b="0"/>
            <a:pathLst>
              <a:path w="221995" h="437198">
                <a:moveTo>
                  <a:pt x="0" y="0"/>
                </a:moveTo>
                <a:lnTo>
                  <a:pt x="13653" y="4550"/>
                </a:lnTo>
                <a:lnTo>
                  <a:pt x="19579" y="6844"/>
                </a:lnTo>
                <a:lnTo>
                  <a:pt x="25436" y="9325"/>
                </a:lnTo>
                <a:lnTo>
                  <a:pt x="31245" y="11931"/>
                </a:lnTo>
                <a:lnTo>
                  <a:pt x="39880" y="17479"/>
                </a:lnTo>
                <a:lnTo>
                  <a:pt x="50399" y="24988"/>
                </a:lnTo>
                <a:lnTo>
                  <a:pt x="62174" y="33803"/>
                </a:lnTo>
                <a:lnTo>
                  <a:pt x="71930" y="40633"/>
                </a:lnTo>
                <a:lnTo>
                  <a:pt x="80338" y="46139"/>
                </a:lnTo>
                <a:lnTo>
                  <a:pt x="87849" y="50761"/>
                </a:lnTo>
                <a:lnTo>
                  <a:pt x="95714" y="56701"/>
                </a:lnTo>
                <a:lnTo>
                  <a:pt x="103814" y="63518"/>
                </a:lnTo>
                <a:lnTo>
                  <a:pt x="112071" y="70920"/>
                </a:lnTo>
                <a:lnTo>
                  <a:pt x="120435" y="77760"/>
                </a:lnTo>
                <a:lnTo>
                  <a:pt x="128867" y="84225"/>
                </a:lnTo>
                <a:lnTo>
                  <a:pt x="137347" y="90440"/>
                </a:lnTo>
                <a:lnTo>
                  <a:pt x="144904" y="96488"/>
                </a:lnTo>
                <a:lnTo>
                  <a:pt x="151848" y="102425"/>
                </a:lnTo>
                <a:lnTo>
                  <a:pt x="158382" y="108288"/>
                </a:lnTo>
                <a:lnTo>
                  <a:pt x="163691" y="114102"/>
                </a:lnTo>
                <a:lnTo>
                  <a:pt x="168182" y="119883"/>
                </a:lnTo>
                <a:lnTo>
                  <a:pt x="186785" y="147399"/>
                </a:lnTo>
                <a:lnTo>
                  <a:pt x="191198" y="154464"/>
                </a:lnTo>
                <a:lnTo>
                  <a:pt x="195094" y="161078"/>
                </a:lnTo>
                <a:lnTo>
                  <a:pt x="198642" y="167393"/>
                </a:lnTo>
                <a:lnTo>
                  <a:pt x="202913" y="176365"/>
                </a:lnTo>
                <a:lnTo>
                  <a:pt x="207666" y="187109"/>
                </a:lnTo>
                <a:lnTo>
                  <a:pt x="212739" y="199034"/>
                </a:lnTo>
                <a:lnTo>
                  <a:pt x="216121" y="209842"/>
                </a:lnTo>
                <a:lnTo>
                  <a:pt x="218376" y="219904"/>
                </a:lnTo>
                <a:lnTo>
                  <a:pt x="219879" y="229470"/>
                </a:lnTo>
                <a:lnTo>
                  <a:pt x="220881" y="240610"/>
                </a:lnTo>
                <a:lnTo>
                  <a:pt x="221549" y="252799"/>
                </a:lnTo>
                <a:lnTo>
                  <a:pt x="221994" y="265688"/>
                </a:lnTo>
                <a:lnTo>
                  <a:pt x="221339" y="278090"/>
                </a:lnTo>
                <a:lnTo>
                  <a:pt x="219949" y="290168"/>
                </a:lnTo>
                <a:lnTo>
                  <a:pt x="218070" y="302030"/>
                </a:lnTo>
                <a:lnTo>
                  <a:pt x="215865" y="312796"/>
                </a:lnTo>
                <a:lnTo>
                  <a:pt x="213443" y="322831"/>
                </a:lnTo>
                <a:lnTo>
                  <a:pt x="210876" y="332378"/>
                </a:lnTo>
                <a:lnTo>
                  <a:pt x="207259" y="341600"/>
                </a:lnTo>
                <a:lnTo>
                  <a:pt x="202943" y="350606"/>
                </a:lnTo>
                <a:lnTo>
                  <a:pt x="198160" y="359467"/>
                </a:lnTo>
                <a:lnTo>
                  <a:pt x="193067" y="367279"/>
                </a:lnTo>
                <a:lnTo>
                  <a:pt x="187766" y="374393"/>
                </a:lnTo>
                <a:lnTo>
                  <a:pt x="182328" y="381040"/>
                </a:lnTo>
                <a:lnTo>
                  <a:pt x="174892" y="389282"/>
                </a:lnTo>
                <a:lnTo>
                  <a:pt x="149081" y="416226"/>
                </a:lnTo>
                <a:lnTo>
                  <a:pt x="138330" y="427242"/>
                </a:lnTo>
                <a:lnTo>
                  <a:pt x="134131" y="430561"/>
                </a:lnTo>
                <a:lnTo>
                  <a:pt x="130378" y="432773"/>
                </a:lnTo>
                <a:lnTo>
                  <a:pt x="123668" y="435231"/>
                </a:lnTo>
                <a:lnTo>
                  <a:pt x="117511" y="436323"/>
                </a:lnTo>
                <a:lnTo>
                  <a:pt x="111600" y="436809"/>
                </a:lnTo>
                <a:lnTo>
                  <a:pt x="105797" y="437024"/>
                </a:lnTo>
                <a:lnTo>
                  <a:pt x="102916" y="437082"/>
                </a:lnTo>
                <a:lnTo>
                  <a:pt x="102870" y="437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93"/>
          <p:cNvSpPr/>
          <p:nvPr/>
        </p:nvSpPr>
        <p:spPr>
          <a:xfrm>
            <a:off x="7100887" y="3909060"/>
            <a:ext cx="291466" cy="4940"/>
          </a:xfrm>
          <a:custGeom>
            <a:avLst/>
            <a:gdLst/>
            <a:ahLst/>
            <a:cxnLst/>
            <a:rect l="0" t="0" r="0" b="0"/>
            <a:pathLst>
              <a:path w="291466" h="4940">
                <a:moveTo>
                  <a:pt x="0" y="0"/>
                </a:moveTo>
                <a:lnTo>
                  <a:pt x="31856" y="4550"/>
                </a:lnTo>
                <a:lnTo>
                  <a:pt x="57432" y="4939"/>
                </a:lnTo>
                <a:lnTo>
                  <a:pt x="90676" y="4245"/>
                </a:lnTo>
                <a:lnTo>
                  <a:pt x="163173" y="1886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94"/>
          <p:cNvSpPr/>
          <p:nvPr/>
        </p:nvSpPr>
        <p:spPr>
          <a:xfrm>
            <a:off x="7049452" y="3995988"/>
            <a:ext cx="351474" cy="24515"/>
          </a:xfrm>
          <a:custGeom>
            <a:avLst/>
            <a:gdLst/>
            <a:ahLst/>
            <a:cxnLst/>
            <a:rect l="0" t="0" r="0" b="0"/>
            <a:pathLst>
              <a:path w="351474" h="24515">
                <a:moveTo>
                  <a:pt x="0" y="24514"/>
                </a:moveTo>
                <a:lnTo>
                  <a:pt x="62489" y="24514"/>
                </a:lnTo>
                <a:lnTo>
                  <a:pt x="73092" y="23562"/>
                </a:lnTo>
                <a:lnTo>
                  <a:pt x="83018" y="21974"/>
                </a:lnTo>
                <a:lnTo>
                  <a:pt x="128581" y="12582"/>
                </a:lnTo>
                <a:lnTo>
                  <a:pt x="140013" y="10844"/>
                </a:lnTo>
                <a:lnTo>
                  <a:pt x="150493" y="9686"/>
                </a:lnTo>
                <a:lnTo>
                  <a:pt x="160335" y="8914"/>
                </a:lnTo>
                <a:lnTo>
                  <a:pt x="169755" y="8399"/>
                </a:lnTo>
                <a:lnTo>
                  <a:pt x="187842" y="7827"/>
                </a:lnTo>
                <a:lnTo>
                  <a:pt x="209539" y="7505"/>
                </a:lnTo>
                <a:lnTo>
                  <a:pt x="222560" y="6507"/>
                </a:lnTo>
                <a:lnTo>
                  <a:pt x="259888" y="2859"/>
                </a:lnTo>
                <a:lnTo>
                  <a:pt x="277081" y="1505"/>
                </a:lnTo>
                <a:lnTo>
                  <a:pt x="292354" y="602"/>
                </a:lnTo>
                <a:lnTo>
                  <a:pt x="306345" y="0"/>
                </a:lnTo>
                <a:lnTo>
                  <a:pt x="317578" y="551"/>
                </a:lnTo>
                <a:lnTo>
                  <a:pt x="326971" y="1872"/>
                </a:lnTo>
                <a:lnTo>
                  <a:pt x="351473" y="73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95"/>
          <p:cNvSpPr/>
          <p:nvPr/>
        </p:nvSpPr>
        <p:spPr>
          <a:xfrm>
            <a:off x="7692390" y="3643312"/>
            <a:ext cx="291466" cy="231459"/>
          </a:xfrm>
          <a:custGeom>
            <a:avLst/>
            <a:gdLst/>
            <a:ahLst/>
            <a:cxnLst/>
            <a:rect l="0" t="0" r="0" b="0"/>
            <a:pathLst>
              <a:path w="291466" h="231459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10583" y="17368"/>
                </a:lnTo>
                <a:lnTo>
                  <a:pt x="15181" y="22959"/>
                </a:lnTo>
                <a:lnTo>
                  <a:pt x="20399" y="28619"/>
                </a:lnTo>
                <a:lnTo>
                  <a:pt x="28692" y="37161"/>
                </a:lnTo>
                <a:lnTo>
                  <a:pt x="114892" y="123465"/>
                </a:lnTo>
                <a:lnTo>
                  <a:pt x="121362" y="128982"/>
                </a:lnTo>
                <a:lnTo>
                  <a:pt x="127580" y="133613"/>
                </a:lnTo>
                <a:lnTo>
                  <a:pt x="133631" y="137653"/>
                </a:lnTo>
                <a:lnTo>
                  <a:pt x="209099" y="186329"/>
                </a:lnTo>
                <a:lnTo>
                  <a:pt x="221315" y="194704"/>
                </a:lnTo>
                <a:lnTo>
                  <a:pt x="230410" y="201240"/>
                </a:lnTo>
                <a:lnTo>
                  <a:pt x="237427" y="206550"/>
                </a:lnTo>
                <a:lnTo>
                  <a:pt x="243057" y="211043"/>
                </a:lnTo>
                <a:lnTo>
                  <a:pt x="251852" y="217622"/>
                </a:lnTo>
                <a:lnTo>
                  <a:pt x="258937" y="220546"/>
                </a:lnTo>
                <a:lnTo>
                  <a:pt x="265260" y="221845"/>
                </a:lnTo>
                <a:lnTo>
                  <a:pt x="268280" y="222192"/>
                </a:lnTo>
                <a:lnTo>
                  <a:pt x="271246" y="223376"/>
                </a:lnTo>
                <a:lnTo>
                  <a:pt x="274175" y="225117"/>
                </a:lnTo>
                <a:lnTo>
                  <a:pt x="291465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96"/>
          <p:cNvSpPr/>
          <p:nvPr/>
        </p:nvSpPr>
        <p:spPr>
          <a:xfrm>
            <a:off x="7700962" y="3600450"/>
            <a:ext cx="265748" cy="317183"/>
          </a:xfrm>
          <a:custGeom>
            <a:avLst/>
            <a:gdLst/>
            <a:ahLst/>
            <a:cxnLst/>
            <a:rect l="0" t="0" r="0" b="0"/>
            <a:pathLst>
              <a:path w="265748" h="317183">
                <a:moveTo>
                  <a:pt x="265747" y="0"/>
                </a:moveTo>
                <a:lnTo>
                  <a:pt x="256646" y="9101"/>
                </a:lnTo>
                <a:lnTo>
                  <a:pt x="249637" y="18650"/>
                </a:lnTo>
                <a:lnTo>
                  <a:pt x="246435" y="23863"/>
                </a:lnTo>
                <a:lnTo>
                  <a:pt x="241443" y="31149"/>
                </a:lnTo>
                <a:lnTo>
                  <a:pt x="228275" y="49404"/>
                </a:lnTo>
                <a:lnTo>
                  <a:pt x="210358" y="72757"/>
                </a:lnTo>
                <a:lnTo>
                  <a:pt x="200246" y="85652"/>
                </a:lnTo>
                <a:lnTo>
                  <a:pt x="191601" y="96154"/>
                </a:lnTo>
                <a:lnTo>
                  <a:pt x="183931" y="105060"/>
                </a:lnTo>
                <a:lnTo>
                  <a:pt x="176913" y="112902"/>
                </a:lnTo>
                <a:lnTo>
                  <a:pt x="163662" y="129561"/>
                </a:lnTo>
                <a:lnTo>
                  <a:pt x="110723" y="198091"/>
                </a:lnTo>
                <a:lnTo>
                  <a:pt x="98580" y="213023"/>
                </a:lnTo>
                <a:lnTo>
                  <a:pt x="88581" y="224883"/>
                </a:lnTo>
                <a:lnTo>
                  <a:pt x="79056" y="235646"/>
                </a:lnTo>
                <a:lnTo>
                  <a:pt x="60854" y="255227"/>
                </a:lnTo>
                <a:lnTo>
                  <a:pt x="51046" y="266353"/>
                </a:lnTo>
                <a:lnTo>
                  <a:pt x="29990" y="291417"/>
                </a:lnTo>
                <a:lnTo>
                  <a:pt x="21899" y="300005"/>
                </a:lnTo>
                <a:lnTo>
                  <a:pt x="15552" y="305731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97"/>
          <p:cNvSpPr/>
          <p:nvPr/>
        </p:nvSpPr>
        <p:spPr>
          <a:xfrm>
            <a:off x="7572375" y="4003357"/>
            <a:ext cx="642938" cy="51436"/>
          </a:xfrm>
          <a:custGeom>
            <a:avLst/>
            <a:gdLst/>
            <a:ahLst/>
            <a:cxnLst/>
            <a:rect l="0" t="0" r="0" b="0"/>
            <a:pathLst>
              <a:path w="642938" h="51436">
                <a:moveTo>
                  <a:pt x="0" y="51435"/>
                </a:moveTo>
                <a:lnTo>
                  <a:pt x="22753" y="46884"/>
                </a:lnTo>
                <a:lnTo>
                  <a:pt x="31362" y="45544"/>
                </a:lnTo>
                <a:lnTo>
                  <a:pt x="46005" y="44054"/>
                </a:lnTo>
                <a:lnTo>
                  <a:pt x="53530" y="42704"/>
                </a:lnTo>
                <a:lnTo>
                  <a:pt x="61404" y="40852"/>
                </a:lnTo>
                <a:lnTo>
                  <a:pt x="69511" y="38665"/>
                </a:lnTo>
                <a:lnTo>
                  <a:pt x="85393" y="36254"/>
                </a:lnTo>
                <a:lnTo>
                  <a:pt x="206448" y="22742"/>
                </a:lnTo>
                <a:lnTo>
                  <a:pt x="227167" y="19924"/>
                </a:lnTo>
                <a:lnTo>
                  <a:pt x="244790" y="17093"/>
                </a:lnTo>
                <a:lnTo>
                  <a:pt x="260348" y="14253"/>
                </a:lnTo>
                <a:lnTo>
                  <a:pt x="274530" y="12359"/>
                </a:lnTo>
                <a:lnTo>
                  <a:pt x="287795" y="11097"/>
                </a:lnTo>
                <a:lnTo>
                  <a:pt x="300449" y="10256"/>
                </a:lnTo>
                <a:lnTo>
                  <a:pt x="337367" y="6781"/>
                </a:lnTo>
                <a:lnTo>
                  <a:pt x="359215" y="4520"/>
                </a:lnTo>
                <a:lnTo>
                  <a:pt x="377588" y="3013"/>
                </a:lnTo>
                <a:lnTo>
                  <a:pt x="393648" y="2009"/>
                </a:lnTo>
                <a:lnTo>
                  <a:pt x="408165" y="1340"/>
                </a:lnTo>
                <a:lnTo>
                  <a:pt x="444614" y="595"/>
                </a:lnTo>
                <a:lnTo>
                  <a:pt x="64293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98"/>
          <p:cNvSpPr/>
          <p:nvPr/>
        </p:nvSpPr>
        <p:spPr>
          <a:xfrm>
            <a:off x="7700962" y="4072301"/>
            <a:ext cx="325756" cy="281894"/>
          </a:xfrm>
          <a:custGeom>
            <a:avLst/>
            <a:gdLst/>
            <a:ahLst/>
            <a:cxnLst/>
            <a:rect l="0" t="0" r="0" b="0"/>
            <a:pathLst>
              <a:path w="325756" h="281894">
                <a:moveTo>
                  <a:pt x="325755" y="16781"/>
                </a:moveTo>
                <a:lnTo>
                  <a:pt x="287130" y="16781"/>
                </a:lnTo>
                <a:lnTo>
                  <a:pt x="276192" y="17734"/>
                </a:lnTo>
                <a:lnTo>
                  <a:pt x="246259" y="21332"/>
                </a:lnTo>
                <a:lnTo>
                  <a:pt x="231801" y="21720"/>
                </a:lnTo>
                <a:lnTo>
                  <a:pt x="218352" y="21026"/>
                </a:lnTo>
                <a:lnTo>
                  <a:pt x="205575" y="19611"/>
                </a:lnTo>
                <a:lnTo>
                  <a:pt x="192295" y="17715"/>
                </a:lnTo>
                <a:lnTo>
                  <a:pt x="164840" y="13069"/>
                </a:lnTo>
                <a:lnTo>
                  <a:pt x="153708" y="11448"/>
                </a:lnTo>
                <a:lnTo>
                  <a:pt x="144382" y="10369"/>
                </a:lnTo>
                <a:lnTo>
                  <a:pt x="129892" y="9169"/>
                </a:lnTo>
                <a:lnTo>
                  <a:pt x="120277" y="8635"/>
                </a:lnTo>
                <a:lnTo>
                  <a:pt x="114475" y="7541"/>
                </a:lnTo>
                <a:lnTo>
                  <a:pt x="107749" y="5858"/>
                </a:lnTo>
                <a:lnTo>
                  <a:pt x="100408" y="3784"/>
                </a:lnTo>
                <a:lnTo>
                  <a:pt x="94561" y="2401"/>
                </a:lnTo>
                <a:lnTo>
                  <a:pt x="85525" y="865"/>
                </a:lnTo>
                <a:lnTo>
                  <a:pt x="78333" y="182"/>
                </a:lnTo>
                <a:lnTo>
                  <a:pt x="75083" y="0"/>
                </a:lnTo>
                <a:lnTo>
                  <a:pt x="71963" y="831"/>
                </a:lnTo>
                <a:lnTo>
                  <a:pt x="62651" y="6469"/>
                </a:lnTo>
                <a:lnTo>
                  <a:pt x="61770" y="7049"/>
                </a:lnTo>
                <a:lnTo>
                  <a:pt x="60791" y="12773"/>
                </a:lnTo>
                <a:lnTo>
                  <a:pt x="60530" y="16967"/>
                </a:lnTo>
                <a:lnTo>
                  <a:pt x="59403" y="24525"/>
                </a:lnTo>
                <a:lnTo>
                  <a:pt x="55611" y="45623"/>
                </a:lnTo>
                <a:lnTo>
                  <a:pt x="53267" y="56011"/>
                </a:lnTo>
                <a:lnTo>
                  <a:pt x="50751" y="65795"/>
                </a:lnTo>
                <a:lnTo>
                  <a:pt x="48122" y="75174"/>
                </a:lnTo>
                <a:lnTo>
                  <a:pt x="46368" y="83332"/>
                </a:lnTo>
                <a:lnTo>
                  <a:pt x="45200" y="90676"/>
                </a:lnTo>
                <a:lnTo>
                  <a:pt x="44421" y="97477"/>
                </a:lnTo>
                <a:lnTo>
                  <a:pt x="43902" y="103916"/>
                </a:lnTo>
                <a:lnTo>
                  <a:pt x="43555" y="110113"/>
                </a:lnTo>
                <a:lnTo>
                  <a:pt x="43324" y="116150"/>
                </a:lnTo>
                <a:lnTo>
                  <a:pt x="43000" y="138299"/>
                </a:lnTo>
                <a:lnTo>
                  <a:pt x="42904" y="153857"/>
                </a:lnTo>
                <a:lnTo>
                  <a:pt x="43842" y="157695"/>
                </a:lnTo>
                <a:lnTo>
                  <a:pt x="47426" y="164500"/>
                </a:lnTo>
                <a:lnTo>
                  <a:pt x="49715" y="166695"/>
                </a:lnTo>
                <a:lnTo>
                  <a:pt x="52193" y="168159"/>
                </a:lnTo>
                <a:lnTo>
                  <a:pt x="54797" y="169135"/>
                </a:lnTo>
                <a:lnTo>
                  <a:pt x="57487" y="168833"/>
                </a:lnTo>
                <a:lnTo>
                  <a:pt x="60233" y="167679"/>
                </a:lnTo>
                <a:lnTo>
                  <a:pt x="63015" y="165957"/>
                </a:lnTo>
                <a:lnTo>
                  <a:pt x="64870" y="163857"/>
                </a:lnTo>
                <a:lnTo>
                  <a:pt x="66107" y="161504"/>
                </a:lnTo>
                <a:lnTo>
                  <a:pt x="66932" y="158983"/>
                </a:lnTo>
                <a:lnTo>
                  <a:pt x="69386" y="156350"/>
                </a:lnTo>
                <a:lnTo>
                  <a:pt x="77193" y="150884"/>
                </a:lnTo>
                <a:lnTo>
                  <a:pt x="84473" y="145280"/>
                </a:lnTo>
                <a:lnTo>
                  <a:pt x="91836" y="139614"/>
                </a:lnTo>
                <a:lnTo>
                  <a:pt x="101459" y="133921"/>
                </a:lnTo>
                <a:lnTo>
                  <a:pt x="112085" y="128216"/>
                </a:lnTo>
                <a:lnTo>
                  <a:pt x="143532" y="112242"/>
                </a:lnTo>
                <a:lnTo>
                  <a:pt x="152837" y="108044"/>
                </a:lnTo>
                <a:lnTo>
                  <a:pt x="161899" y="104293"/>
                </a:lnTo>
                <a:lnTo>
                  <a:pt x="170798" y="100840"/>
                </a:lnTo>
                <a:lnTo>
                  <a:pt x="178635" y="98538"/>
                </a:lnTo>
                <a:lnTo>
                  <a:pt x="185765" y="97003"/>
                </a:lnTo>
                <a:lnTo>
                  <a:pt x="192424" y="95980"/>
                </a:lnTo>
                <a:lnTo>
                  <a:pt x="198768" y="95298"/>
                </a:lnTo>
                <a:lnTo>
                  <a:pt x="204901" y="94843"/>
                </a:lnTo>
                <a:lnTo>
                  <a:pt x="210896" y="94540"/>
                </a:lnTo>
                <a:lnTo>
                  <a:pt x="222637" y="94203"/>
                </a:lnTo>
                <a:lnTo>
                  <a:pt x="258325" y="93950"/>
                </a:lnTo>
                <a:lnTo>
                  <a:pt x="267529" y="96480"/>
                </a:lnTo>
                <a:lnTo>
                  <a:pt x="272650" y="98489"/>
                </a:lnTo>
                <a:lnTo>
                  <a:pt x="277969" y="100781"/>
                </a:lnTo>
                <a:lnTo>
                  <a:pt x="288959" y="105867"/>
                </a:lnTo>
                <a:lnTo>
                  <a:pt x="292652" y="108556"/>
                </a:lnTo>
                <a:lnTo>
                  <a:pt x="295114" y="111302"/>
                </a:lnTo>
                <a:lnTo>
                  <a:pt x="298802" y="118798"/>
                </a:lnTo>
                <a:lnTo>
                  <a:pt x="301119" y="124797"/>
                </a:lnTo>
                <a:lnTo>
                  <a:pt x="303616" y="131654"/>
                </a:lnTo>
                <a:lnTo>
                  <a:pt x="304328" y="137178"/>
                </a:lnTo>
                <a:lnTo>
                  <a:pt x="303850" y="141813"/>
                </a:lnTo>
                <a:lnTo>
                  <a:pt x="302579" y="145856"/>
                </a:lnTo>
                <a:lnTo>
                  <a:pt x="299827" y="152361"/>
                </a:lnTo>
                <a:lnTo>
                  <a:pt x="291689" y="169749"/>
                </a:lnTo>
                <a:lnTo>
                  <a:pt x="285899" y="179720"/>
                </a:lnTo>
                <a:lnTo>
                  <a:pt x="279182" y="190177"/>
                </a:lnTo>
                <a:lnTo>
                  <a:pt x="271846" y="200958"/>
                </a:lnTo>
                <a:lnTo>
                  <a:pt x="262194" y="211003"/>
                </a:lnTo>
                <a:lnTo>
                  <a:pt x="250996" y="220558"/>
                </a:lnTo>
                <a:lnTo>
                  <a:pt x="238768" y="229784"/>
                </a:lnTo>
                <a:lnTo>
                  <a:pt x="227758" y="236888"/>
                </a:lnTo>
                <a:lnTo>
                  <a:pt x="217562" y="242577"/>
                </a:lnTo>
                <a:lnTo>
                  <a:pt x="207906" y="247321"/>
                </a:lnTo>
                <a:lnTo>
                  <a:pt x="196707" y="252390"/>
                </a:lnTo>
                <a:lnTo>
                  <a:pt x="152133" y="271672"/>
                </a:lnTo>
                <a:lnTo>
                  <a:pt x="144285" y="275290"/>
                </a:lnTo>
                <a:lnTo>
                  <a:pt x="136195" y="277703"/>
                </a:lnTo>
                <a:lnTo>
                  <a:pt x="127944" y="279312"/>
                </a:lnTo>
                <a:lnTo>
                  <a:pt x="119586" y="280384"/>
                </a:lnTo>
                <a:lnTo>
                  <a:pt x="112109" y="281099"/>
                </a:lnTo>
                <a:lnTo>
                  <a:pt x="105219" y="281575"/>
                </a:lnTo>
                <a:lnTo>
                  <a:pt x="98721" y="281893"/>
                </a:lnTo>
                <a:lnTo>
                  <a:pt x="88674" y="281153"/>
                </a:lnTo>
                <a:lnTo>
                  <a:pt x="76261" y="279706"/>
                </a:lnTo>
                <a:lnTo>
                  <a:pt x="62271" y="277790"/>
                </a:lnTo>
                <a:lnTo>
                  <a:pt x="50087" y="274607"/>
                </a:lnTo>
                <a:lnTo>
                  <a:pt x="39106" y="270580"/>
                </a:lnTo>
                <a:lnTo>
                  <a:pt x="28928" y="265991"/>
                </a:lnTo>
                <a:lnTo>
                  <a:pt x="21191" y="262931"/>
                </a:lnTo>
                <a:lnTo>
                  <a:pt x="15080" y="260891"/>
                </a:lnTo>
                <a:lnTo>
                  <a:pt x="0" y="2568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99"/>
          <p:cNvSpPr/>
          <p:nvPr/>
        </p:nvSpPr>
        <p:spPr>
          <a:xfrm>
            <a:off x="5776190" y="4518102"/>
            <a:ext cx="218845" cy="539674"/>
          </a:xfrm>
          <a:custGeom>
            <a:avLst/>
            <a:gdLst/>
            <a:ahLst/>
            <a:cxnLst/>
            <a:rect l="0" t="0" r="0" b="0"/>
            <a:pathLst>
              <a:path w="218845" h="539674">
                <a:moveTo>
                  <a:pt x="218844" y="42468"/>
                </a:moveTo>
                <a:lnTo>
                  <a:pt x="214294" y="33366"/>
                </a:lnTo>
                <a:lnTo>
                  <a:pt x="212001" y="30685"/>
                </a:lnTo>
                <a:lnTo>
                  <a:pt x="209520" y="28897"/>
                </a:lnTo>
                <a:lnTo>
                  <a:pt x="206913" y="27706"/>
                </a:lnTo>
                <a:lnTo>
                  <a:pt x="202317" y="25959"/>
                </a:lnTo>
                <a:lnTo>
                  <a:pt x="189591" y="21478"/>
                </a:lnTo>
                <a:lnTo>
                  <a:pt x="184102" y="18950"/>
                </a:lnTo>
                <a:lnTo>
                  <a:pt x="179491" y="16312"/>
                </a:lnTo>
                <a:lnTo>
                  <a:pt x="175464" y="13600"/>
                </a:lnTo>
                <a:lnTo>
                  <a:pt x="170874" y="11793"/>
                </a:lnTo>
                <a:lnTo>
                  <a:pt x="165910" y="10588"/>
                </a:lnTo>
                <a:lnTo>
                  <a:pt x="160694" y="9784"/>
                </a:lnTo>
                <a:lnTo>
                  <a:pt x="154360" y="8296"/>
                </a:lnTo>
                <a:lnTo>
                  <a:pt x="147280" y="6352"/>
                </a:lnTo>
                <a:lnTo>
                  <a:pt x="139702" y="4103"/>
                </a:lnTo>
                <a:lnTo>
                  <a:pt x="132745" y="2604"/>
                </a:lnTo>
                <a:lnTo>
                  <a:pt x="126203" y="1604"/>
                </a:lnTo>
                <a:lnTo>
                  <a:pt x="119936" y="938"/>
                </a:lnTo>
                <a:lnTo>
                  <a:pt x="113853" y="493"/>
                </a:lnTo>
                <a:lnTo>
                  <a:pt x="107893" y="197"/>
                </a:lnTo>
                <a:lnTo>
                  <a:pt x="102014" y="0"/>
                </a:lnTo>
                <a:lnTo>
                  <a:pt x="97142" y="821"/>
                </a:lnTo>
                <a:lnTo>
                  <a:pt x="92943" y="2321"/>
                </a:lnTo>
                <a:lnTo>
                  <a:pt x="74807" y="11572"/>
                </a:lnTo>
                <a:lnTo>
                  <a:pt x="69479" y="13298"/>
                </a:lnTo>
                <a:lnTo>
                  <a:pt x="64023" y="14448"/>
                </a:lnTo>
                <a:lnTo>
                  <a:pt x="58480" y="15215"/>
                </a:lnTo>
                <a:lnTo>
                  <a:pt x="53832" y="17632"/>
                </a:lnTo>
                <a:lnTo>
                  <a:pt x="49781" y="21148"/>
                </a:lnTo>
                <a:lnTo>
                  <a:pt x="46128" y="25397"/>
                </a:lnTo>
                <a:lnTo>
                  <a:pt x="39529" y="32658"/>
                </a:lnTo>
                <a:lnTo>
                  <a:pt x="32469" y="40013"/>
                </a:lnTo>
                <a:lnTo>
                  <a:pt x="22981" y="49632"/>
                </a:lnTo>
                <a:lnTo>
                  <a:pt x="18736" y="54864"/>
                </a:lnTo>
                <a:lnTo>
                  <a:pt x="14954" y="60257"/>
                </a:lnTo>
                <a:lnTo>
                  <a:pt x="11480" y="65757"/>
                </a:lnTo>
                <a:lnTo>
                  <a:pt x="7620" y="76948"/>
                </a:lnTo>
                <a:lnTo>
                  <a:pt x="591" y="117859"/>
                </a:lnTo>
                <a:lnTo>
                  <a:pt x="0" y="136543"/>
                </a:lnTo>
                <a:lnTo>
                  <a:pt x="558" y="158525"/>
                </a:lnTo>
                <a:lnTo>
                  <a:pt x="1883" y="182704"/>
                </a:lnTo>
                <a:lnTo>
                  <a:pt x="4671" y="204539"/>
                </a:lnTo>
                <a:lnTo>
                  <a:pt x="8435" y="224810"/>
                </a:lnTo>
                <a:lnTo>
                  <a:pt x="12849" y="244039"/>
                </a:lnTo>
                <a:lnTo>
                  <a:pt x="20554" y="269241"/>
                </a:lnTo>
                <a:lnTo>
                  <a:pt x="30454" y="298425"/>
                </a:lnTo>
                <a:lnTo>
                  <a:pt x="41815" y="330263"/>
                </a:lnTo>
                <a:lnTo>
                  <a:pt x="49390" y="354347"/>
                </a:lnTo>
                <a:lnTo>
                  <a:pt x="54440" y="373259"/>
                </a:lnTo>
                <a:lnTo>
                  <a:pt x="57807" y="388726"/>
                </a:lnTo>
                <a:lnTo>
                  <a:pt x="61004" y="400941"/>
                </a:lnTo>
                <a:lnTo>
                  <a:pt x="64088" y="410990"/>
                </a:lnTo>
                <a:lnTo>
                  <a:pt x="75880" y="445357"/>
                </a:lnTo>
                <a:lnTo>
                  <a:pt x="79105" y="459972"/>
                </a:lnTo>
                <a:lnTo>
                  <a:pt x="81490" y="472818"/>
                </a:lnTo>
                <a:lnTo>
                  <a:pt x="85726" y="484877"/>
                </a:lnTo>
                <a:lnTo>
                  <a:pt x="90783" y="496587"/>
                </a:lnTo>
                <a:lnTo>
                  <a:pt x="95253" y="508140"/>
                </a:lnTo>
                <a:lnTo>
                  <a:pt x="97770" y="524403"/>
                </a:lnTo>
                <a:lnTo>
                  <a:pt x="98830" y="5396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00"/>
          <p:cNvSpPr/>
          <p:nvPr/>
        </p:nvSpPr>
        <p:spPr>
          <a:xfrm>
            <a:off x="5557837" y="4732020"/>
            <a:ext cx="454343" cy="102871"/>
          </a:xfrm>
          <a:custGeom>
            <a:avLst/>
            <a:gdLst/>
            <a:ahLst/>
            <a:cxnLst/>
            <a:rect l="0" t="0" r="0" b="0"/>
            <a:pathLst>
              <a:path w="454343" h="102871">
                <a:moveTo>
                  <a:pt x="0" y="102870"/>
                </a:moveTo>
                <a:lnTo>
                  <a:pt x="4551" y="98319"/>
                </a:lnTo>
                <a:lnTo>
                  <a:pt x="7796" y="96026"/>
                </a:lnTo>
                <a:lnTo>
                  <a:pt x="11865" y="93545"/>
                </a:lnTo>
                <a:lnTo>
                  <a:pt x="16483" y="90938"/>
                </a:lnTo>
                <a:lnTo>
                  <a:pt x="26693" y="88042"/>
                </a:lnTo>
                <a:lnTo>
                  <a:pt x="38534" y="85802"/>
                </a:lnTo>
                <a:lnTo>
                  <a:pt x="45691" y="83871"/>
                </a:lnTo>
                <a:lnTo>
                  <a:pt x="53321" y="81631"/>
                </a:lnTo>
                <a:lnTo>
                  <a:pt x="64123" y="77281"/>
                </a:lnTo>
                <a:lnTo>
                  <a:pt x="77038" y="71523"/>
                </a:lnTo>
                <a:lnTo>
                  <a:pt x="91364" y="64827"/>
                </a:lnTo>
                <a:lnTo>
                  <a:pt x="103772" y="59411"/>
                </a:lnTo>
                <a:lnTo>
                  <a:pt x="114901" y="54847"/>
                </a:lnTo>
                <a:lnTo>
                  <a:pt x="125179" y="50852"/>
                </a:lnTo>
                <a:lnTo>
                  <a:pt x="144217" y="43874"/>
                </a:lnTo>
                <a:lnTo>
                  <a:pt x="153295" y="40678"/>
                </a:lnTo>
                <a:lnTo>
                  <a:pt x="163156" y="37597"/>
                </a:lnTo>
                <a:lnTo>
                  <a:pt x="184274" y="31632"/>
                </a:lnTo>
                <a:lnTo>
                  <a:pt x="198097" y="28708"/>
                </a:lnTo>
                <a:lnTo>
                  <a:pt x="213980" y="25806"/>
                </a:lnTo>
                <a:lnTo>
                  <a:pt x="282827" y="14305"/>
                </a:lnTo>
                <a:lnTo>
                  <a:pt x="297136" y="11442"/>
                </a:lnTo>
                <a:lnTo>
                  <a:pt x="309533" y="8580"/>
                </a:lnTo>
                <a:lnTo>
                  <a:pt x="320656" y="5720"/>
                </a:lnTo>
                <a:lnTo>
                  <a:pt x="329975" y="4766"/>
                </a:lnTo>
                <a:lnTo>
                  <a:pt x="338094" y="5082"/>
                </a:lnTo>
                <a:lnTo>
                  <a:pt x="345411" y="6245"/>
                </a:lnTo>
                <a:lnTo>
                  <a:pt x="354099" y="6069"/>
                </a:lnTo>
                <a:lnTo>
                  <a:pt x="363701" y="4998"/>
                </a:lnTo>
                <a:lnTo>
                  <a:pt x="373912" y="3332"/>
                </a:lnTo>
                <a:lnTo>
                  <a:pt x="382625" y="2221"/>
                </a:lnTo>
                <a:lnTo>
                  <a:pt x="390339" y="1481"/>
                </a:lnTo>
                <a:lnTo>
                  <a:pt x="397386" y="987"/>
                </a:lnTo>
                <a:lnTo>
                  <a:pt x="404941" y="658"/>
                </a:lnTo>
                <a:lnTo>
                  <a:pt x="420956" y="292"/>
                </a:lnTo>
                <a:lnTo>
                  <a:pt x="45434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01"/>
          <p:cNvSpPr/>
          <p:nvPr/>
        </p:nvSpPr>
        <p:spPr>
          <a:xfrm>
            <a:off x="6038623" y="4491990"/>
            <a:ext cx="145007" cy="418459"/>
          </a:xfrm>
          <a:custGeom>
            <a:avLst/>
            <a:gdLst/>
            <a:ahLst/>
            <a:cxnLst/>
            <a:rect l="0" t="0" r="0" b="0"/>
            <a:pathLst>
              <a:path w="145007" h="418459">
                <a:moveTo>
                  <a:pt x="110717" y="0"/>
                </a:moveTo>
                <a:lnTo>
                  <a:pt x="110717" y="4551"/>
                </a:lnTo>
                <a:lnTo>
                  <a:pt x="109764" y="5891"/>
                </a:lnTo>
                <a:lnTo>
                  <a:pt x="108177" y="6785"/>
                </a:lnTo>
                <a:lnTo>
                  <a:pt x="106166" y="7381"/>
                </a:lnTo>
                <a:lnTo>
                  <a:pt x="104825" y="8730"/>
                </a:lnTo>
                <a:lnTo>
                  <a:pt x="103931" y="10582"/>
                </a:lnTo>
                <a:lnTo>
                  <a:pt x="101986" y="16133"/>
                </a:lnTo>
                <a:lnTo>
                  <a:pt x="97946" y="24950"/>
                </a:lnTo>
                <a:lnTo>
                  <a:pt x="95536" y="30921"/>
                </a:lnTo>
                <a:lnTo>
                  <a:pt x="90317" y="45175"/>
                </a:lnTo>
                <a:lnTo>
                  <a:pt x="85686" y="55834"/>
                </a:lnTo>
                <a:lnTo>
                  <a:pt x="72922" y="82917"/>
                </a:lnTo>
                <a:lnTo>
                  <a:pt x="66471" y="95283"/>
                </a:lnTo>
                <a:lnTo>
                  <a:pt x="60264" y="106385"/>
                </a:lnTo>
                <a:lnTo>
                  <a:pt x="54222" y="116643"/>
                </a:lnTo>
                <a:lnTo>
                  <a:pt x="49241" y="126339"/>
                </a:lnTo>
                <a:lnTo>
                  <a:pt x="44968" y="135661"/>
                </a:lnTo>
                <a:lnTo>
                  <a:pt x="41166" y="144733"/>
                </a:lnTo>
                <a:lnTo>
                  <a:pt x="35775" y="159354"/>
                </a:lnTo>
                <a:lnTo>
                  <a:pt x="7538" y="241365"/>
                </a:lnTo>
                <a:lnTo>
                  <a:pt x="4784" y="254254"/>
                </a:lnTo>
                <a:lnTo>
                  <a:pt x="2947" y="267610"/>
                </a:lnTo>
                <a:lnTo>
                  <a:pt x="1723" y="281277"/>
                </a:lnTo>
                <a:lnTo>
                  <a:pt x="906" y="294198"/>
                </a:lnTo>
                <a:lnTo>
                  <a:pt x="0" y="318715"/>
                </a:lnTo>
                <a:lnTo>
                  <a:pt x="710" y="329634"/>
                </a:lnTo>
                <a:lnTo>
                  <a:pt x="2136" y="339771"/>
                </a:lnTo>
                <a:lnTo>
                  <a:pt x="4040" y="349386"/>
                </a:lnTo>
                <a:lnTo>
                  <a:pt x="7214" y="357701"/>
                </a:lnTo>
                <a:lnTo>
                  <a:pt x="11235" y="365150"/>
                </a:lnTo>
                <a:lnTo>
                  <a:pt x="15821" y="372021"/>
                </a:lnTo>
                <a:lnTo>
                  <a:pt x="18878" y="377554"/>
                </a:lnTo>
                <a:lnTo>
                  <a:pt x="22274" y="386241"/>
                </a:lnTo>
                <a:lnTo>
                  <a:pt x="25085" y="389892"/>
                </a:lnTo>
                <a:lnTo>
                  <a:pt x="28864" y="393278"/>
                </a:lnTo>
                <a:lnTo>
                  <a:pt x="33288" y="396487"/>
                </a:lnTo>
                <a:lnTo>
                  <a:pt x="37190" y="398627"/>
                </a:lnTo>
                <a:lnTo>
                  <a:pt x="40744" y="400054"/>
                </a:lnTo>
                <a:lnTo>
                  <a:pt x="44066" y="401005"/>
                </a:lnTo>
                <a:lnTo>
                  <a:pt x="62393" y="406895"/>
                </a:lnTo>
                <a:lnTo>
                  <a:pt x="68024" y="409375"/>
                </a:lnTo>
                <a:lnTo>
                  <a:pt x="72729" y="411982"/>
                </a:lnTo>
                <a:lnTo>
                  <a:pt x="76819" y="414672"/>
                </a:lnTo>
                <a:lnTo>
                  <a:pt x="83356" y="416465"/>
                </a:lnTo>
                <a:lnTo>
                  <a:pt x="91524" y="417661"/>
                </a:lnTo>
                <a:lnTo>
                  <a:pt x="100779" y="418458"/>
                </a:lnTo>
                <a:lnTo>
                  <a:pt x="107902" y="418037"/>
                </a:lnTo>
                <a:lnTo>
                  <a:pt x="113603" y="416804"/>
                </a:lnTo>
                <a:lnTo>
                  <a:pt x="118356" y="415029"/>
                </a:lnTo>
                <a:lnTo>
                  <a:pt x="122476" y="413846"/>
                </a:lnTo>
                <a:lnTo>
                  <a:pt x="126177" y="413057"/>
                </a:lnTo>
                <a:lnTo>
                  <a:pt x="129595" y="412531"/>
                </a:lnTo>
                <a:lnTo>
                  <a:pt x="132827" y="411228"/>
                </a:lnTo>
                <a:lnTo>
                  <a:pt x="135935" y="409407"/>
                </a:lnTo>
                <a:lnTo>
                  <a:pt x="145006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02"/>
          <p:cNvSpPr/>
          <p:nvPr/>
        </p:nvSpPr>
        <p:spPr>
          <a:xfrm>
            <a:off x="6200775" y="4654867"/>
            <a:ext cx="257176" cy="188596"/>
          </a:xfrm>
          <a:custGeom>
            <a:avLst/>
            <a:gdLst/>
            <a:ahLst/>
            <a:cxnLst/>
            <a:rect l="0" t="0" r="0" b="0"/>
            <a:pathLst>
              <a:path w="257176" h="188596">
                <a:moveTo>
                  <a:pt x="0" y="0"/>
                </a:moveTo>
                <a:lnTo>
                  <a:pt x="9102" y="13653"/>
                </a:lnTo>
                <a:lnTo>
                  <a:pt x="12735" y="18627"/>
                </a:lnTo>
                <a:lnTo>
                  <a:pt x="16110" y="22895"/>
                </a:lnTo>
                <a:lnTo>
                  <a:pt x="19312" y="26694"/>
                </a:lnTo>
                <a:lnTo>
                  <a:pt x="23352" y="31131"/>
                </a:lnTo>
                <a:lnTo>
                  <a:pt x="32921" y="41141"/>
                </a:lnTo>
                <a:lnTo>
                  <a:pt x="49018" y="57487"/>
                </a:lnTo>
                <a:lnTo>
                  <a:pt x="55539" y="62137"/>
                </a:lnTo>
                <a:lnTo>
                  <a:pt x="62743" y="66189"/>
                </a:lnTo>
                <a:lnTo>
                  <a:pt x="70403" y="69844"/>
                </a:lnTo>
                <a:lnTo>
                  <a:pt x="77416" y="74185"/>
                </a:lnTo>
                <a:lnTo>
                  <a:pt x="83995" y="78984"/>
                </a:lnTo>
                <a:lnTo>
                  <a:pt x="90287" y="84089"/>
                </a:lnTo>
                <a:lnTo>
                  <a:pt x="97339" y="89396"/>
                </a:lnTo>
                <a:lnTo>
                  <a:pt x="112794" y="100374"/>
                </a:lnTo>
                <a:lnTo>
                  <a:pt x="198791" y="158198"/>
                </a:lnTo>
                <a:lnTo>
                  <a:pt x="211584" y="166425"/>
                </a:lnTo>
                <a:lnTo>
                  <a:pt x="222019" y="172863"/>
                </a:lnTo>
                <a:lnTo>
                  <a:pt x="230880" y="178106"/>
                </a:lnTo>
                <a:lnTo>
                  <a:pt x="237740" y="181603"/>
                </a:lnTo>
                <a:lnTo>
                  <a:pt x="243266" y="183934"/>
                </a:lnTo>
                <a:lnTo>
                  <a:pt x="257175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03"/>
          <p:cNvSpPr/>
          <p:nvPr/>
        </p:nvSpPr>
        <p:spPr>
          <a:xfrm>
            <a:off x="6291194" y="4646295"/>
            <a:ext cx="132466" cy="259903"/>
          </a:xfrm>
          <a:custGeom>
            <a:avLst/>
            <a:gdLst/>
            <a:ahLst/>
            <a:cxnLst/>
            <a:rect l="0" t="0" r="0" b="0"/>
            <a:pathLst>
              <a:path w="132466" h="259903">
                <a:moveTo>
                  <a:pt x="132465" y="0"/>
                </a:moveTo>
                <a:lnTo>
                  <a:pt x="123364" y="0"/>
                </a:lnTo>
                <a:lnTo>
                  <a:pt x="119730" y="952"/>
                </a:lnTo>
                <a:lnTo>
                  <a:pt x="116355" y="2540"/>
                </a:lnTo>
                <a:lnTo>
                  <a:pt x="113153" y="4550"/>
                </a:lnTo>
                <a:lnTo>
                  <a:pt x="111018" y="6843"/>
                </a:lnTo>
                <a:lnTo>
                  <a:pt x="109595" y="9325"/>
                </a:lnTo>
                <a:lnTo>
                  <a:pt x="107061" y="15574"/>
                </a:lnTo>
                <a:lnTo>
                  <a:pt x="102759" y="24702"/>
                </a:lnTo>
                <a:lnTo>
                  <a:pt x="86646" y="57312"/>
                </a:lnTo>
                <a:lnTo>
                  <a:pt x="84774" y="63925"/>
                </a:lnTo>
                <a:lnTo>
                  <a:pt x="83526" y="71191"/>
                </a:lnTo>
                <a:lnTo>
                  <a:pt x="82695" y="78893"/>
                </a:lnTo>
                <a:lnTo>
                  <a:pt x="76425" y="97363"/>
                </a:lnTo>
                <a:lnTo>
                  <a:pt x="66530" y="123011"/>
                </a:lnTo>
                <a:lnTo>
                  <a:pt x="54219" y="153445"/>
                </a:lnTo>
                <a:lnTo>
                  <a:pt x="44106" y="175639"/>
                </a:lnTo>
                <a:lnTo>
                  <a:pt x="35459" y="192340"/>
                </a:lnTo>
                <a:lnTo>
                  <a:pt x="27790" y="205379"/>
                </a:lnTo>
                <a:lnTo>
                  <a:pt x="22677" y="215024"/>
                </a:lnTo>
                <a:lnTo>
                  <a:pt x="19268" y="222407"/>
                </a:lnTo>
                <a:lnTo>
                  <a:pt x="16995" y="228281"/>
                </a:lnTo>
                <a:lnTo>
                  <a:pt x="14528" y="234102"/>
                </a:lnTo>
                <a:lnTo>
                  <a:pt x="9246" y="245650"/>
                </a:lnTo>
                <a:lnTo>
                  <a:pt x="6504" y="250444"/>
                </a:lnTo>
                <a:lnTo>
                  <a:pt x="3724" y="254593"/>
                </a:lnTo>
                <a:lnTo>
                  <a:pt x="0" y="259837"/>
                </a:lnTo>
                <a:lnTo>
                  <a:pt x="340" y="259902"/>
                </a:lnTo>
                <a:lnTo>
                  <a:pt x="1519" y="258993"/>
                </a:lnTo>
                <a:lnTo>
                  <a:pt x="2306" y="257435"/>
                </a:lnTo>
                <a:lnTo>
                  <a:pt x="2830" y="255443"/>
                </a:lnTo>
                <a:lnTo>
                  <a:pt x="3878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04"/>
          <p:cNvSpPr/>
          <p:nvPr/>
        </p:nvSpPr>
        <p:spPr>
          <a:xfrm>
            <a:off x="6466522" y="4466272"/>
            <a:ext cx="273753" cy="454344"/>
          </a:xfrm>
          <a:custGeom>
            <a:avLst/>
            <a:gdLst/>
            <a:ahLst/>
            <a:cxnLst/>
            <a:rect l="0" t="0" r="0" b="0"/>
            <a:pathLst>
              <a:path w="273753" h="454344">
                <a:moveTo>
                  <a:pt x="0" y="0"/>
                </a:moveTo>
                <a:lnTo>
                  <a:pt x="18203" y="0"/>
                </a:lnTo>
                <a:lnTo>
                  <a:pt x="25470" y="953"/>
                </a:lnTo>
                <a:lnTo>
                  <a:pt x="32221" y="2540"/>
                </a:lnTo>
                <a:lnTo>
                  <a:pt x="38625" y="4551"/>
                </a:lnTo>
                <a:lnTo>
                  <a:pt x="46705" y="7797"/>
                </a:lnTo>
                <a:lnTo>
                  <a:pt x="55902" y="11865"/>
                </a:lnTo>
                <a:lnTo>
                  <a:pt x="65843" y="16483"/>
                </a:lnTo>
                <a:lnTo>
                  <a:pt x="75328" y="20514"/>
                </a:lnTo>
                <a:lnTo>
                  <a:pt x="84509" y="24153"/>
                </a:lnTo>
                <a:lnTo>
                  <a:pt x="93486" y="27532"/>
                </a:lnTo>
                <a:lnTo>
                  <a:pt x="101377" y="31690"/>
                </a:lnTo>
                <a:lnTo>
                  <a:pt x="108542" y="36367"/>
                </a:lnTo>
                <a:lnTo>
                  <a:pt x="115224" y="41390"/>
                </a:lnTo>
                <a:lnTo>
                  <a:pt x="122536" y="45690"/>
                </a:lnTo>
                <a:lnTo>
                  <a:pt x="130268" y="49511"/>
                </a:lnTo>
                <a:lnTo>
                  <a:pt x="138281" y="53009"/>
                </a:lnTo>
                <a:lnTo>
                  <a:pt x="146480" y="57247"/>
                </a:lnTo>
                <a:lnTo>
                  <a:pt x="154803" y="61977"/>
                </a:lnTo>
                <a:lnTo>
                  <a:pt x="163210" y="67036"/>
                </a:lnTo>
                <a:lnTo>
                  <a:pt x="171672" y="73266"/>
                </a:lnTo>
                <a:lnTo>
                  <a:pt x="180170" y="80276"/>
                </a:lnTo>
                <a:lnTo>
                  <a:pt x="188694" y="87808"/>
                </a:lnTo>
                <a:lnTo>
                  <a:pt x="208324" y="106335"/>
                </a:lnTo>
                <a:lnTo>
                  <a:pt x="218892" y="116611"/>
                </a:lnTo>
                <a:lnTo>
                  <a:pt x="227843" y="126318"/>
                </a:lnTo>
                <a:lnTo>
                  <a:pt x="235716" y="135647"/>
                </a:lnTo>
                <a:lnTo>
                  <a:pt x="242869" y="144724"/>
                </a:lnTo>
                <a:lnTo>
                  <a:pt x="248590" y="153633"/>
                </a:lnTo>
                <a:lnTo>
                  <a:pt x="253356" y="162429"/>
                </a:lnTo>
                <a:lnTo>
                  <a:pt x="257487" y="171151"/>
                </a:lnTo>
                <a:lnTo>
                  <a:pt x="261193" y="179823"/>
                </a:lnTo>
                <a:lnTo>
                  <a:pt x="264616" y="188462"/>
                </a:lnTo>
                <a:lnTo>
                  <a:pt x="267851" y="197079"/>
                </a:lnTo>
                <a:lnTo>
                  <a:pt x="270007" y="205681"/>
                </a:lnTo>
                <a:lnTo>
                  <a:pt x="271445" y="214273"/>
                </a:lnTo>
                <a:lnTo>
                  <a:pt x="272403" y="222859"/>
                </a:lnTo>
                <a:lnTo>
                  <a:pt x="273042" y="231440"/>
                </a:lnTo>
                <a:lnTo>
                  <a:pt x="273468" y="240019"/>
                </a:lnTo>
                <a:lnTo>
                  <a:pt x="273752" y="248595"/>
                </a:lnTo>
                <a:lnTo>
                  <a:pt x="272989" y="258122"/>
                </a:lnTo>
                <a:lnTo>
                  <a:pt x="271527" y="268284"/>
                </a:lnTo>
                <a:lnTo>
                  <a:pt x="269601" y="278868"/>
                </a:lnTo>
                <a:lnTo>
                  <a:pt x="267363" y="288783"/>
                </a:lnTo>
                <a:lnTo>
                  <a:pt x="264920" y="298249"/>
                </a:lnTo>
                <a:lnTo>
                  <a:pt x="262339" y="307418"/>
                </a:lnTo>
                <a:lnTo>
                  <a:pt x="258712" y="318293"/>
                </a:lnTo>
                <a:lnTo>
                  <a:pt x="249603" y="343076"/>
                </a:lnTo>
                <a:lnTo>
                  <a:pt x="244507" y="353495"/>
                </a:lnTo>
                <a:lnTo>
                  <a:pt x="239205" y="362346"/>
                </a:lnTo>
                <a:lnTo>
                  <a:pt x="233765" y="370152"/>
                </a:lnTo>
                <a:lnTo>
                  <a:pt x="228233" y="379165"/>
                </a:lnTo>
                <a:lnTo>
                  <a:pt x="222641" y="388985"/>
                </a:lnTo>
                <a:lnTo>
                  <a:pt x="217007" y="399340"/>
                </a:lnTo>
                <a:lnTo>
                  <a:pt x="211347" y="407197"/>
                </a:lnTo>
                <a:lnTo>
                  <a:pt x="205668" y="413387"/>
                </a:lnTo>
                <a:lnTo>
                  <a:pt x="195231" y="422805"/>
                </a:lnTo>
                <a:lnTo>
                  <a:pt x="187417" y="430166"/>
                </a:lnTo>
                <a:lnTo>
                  <a:pt x="183047" y="433462"/>
                </a:lnTo>
                <a:lnTo>
                  <a:pt x="178229" y="436613"/>
                </a:lnTo>
                <a:lnTo>
                  <a:pt x="173112" y="439665"/>
                </a:lnTo>
                <a:lnTo>
                  <a:pt x="169700" y="442653"/>
                </a:lnTo>
                <a:lnTo>
                  <a:pt x="167426" y="445597"/>
                </a:lnTo>
                <a:lnTo>
                  <a:pt x="165910" y="448512"/>
                </a:lnTo>
                <a:lnTo>
                  <a:pt x="163946" y="450456"/>
                </a:lnTo>
                <a:lnTo>
                  <a:pt x="161685" y="451751"/>
                </a:lnTo>
                <a:lnTo>
                  <a:pt x="156492" y="453575"/>
                </a:lnTo>
                <a:lnTo>
                  <a:pt x="145733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05"/>
          <p:cNvSpPr/>
          <p:nvPr/>
        </p:nvSpPr>
        <p:spPr>
          <a:xfrm>
            <a:off x="6835140" y="4594860"/>
            <a:ext cx="248603" cy="8542"/>
          </a:xfrm>
          <a:custGeom>
            <a:avLst/>
            <a:gdLst/>
            <a:ahLst/>
            <a:cxnLst/>
            <a:rect l="0" t="0" r="0" b="0"/>
            <a:pathLst>
              <a:path w="248603" h="8542">
                <a:moveTo>
                  <a:pt x="0" y="0"/>
                </a:moveTo>
                <a:lnTo>
                  <a:pt x="4551" y="4551"/>
                </a:lnTo>
                <a:lnTo>
                  <a:pt x="8748" y="5891"/>
                </a:lnTo>
                <a:lnTo>
                  <a:pt x="14405" y="6785"/>
                </a:lnTo>
                <a:lnTo>
                  <a:pt x="21033" y="7381"/>
                </a:lnTo>
                <a:lnTo>
                  <a:pt x="28310" y="7778"/>
                </a:lnTo>
                <a:lnTo>
                  <a:pt x="44014" y="8219"/>
                </a:lnTo>
                <a:lnTo>
                  <a:pt x="89848" y="8541"/>
                </a:lnTo>
                <a:lnTo>
                  <a:pt x="97998" y="7599"/>
                </a:lnTo>
                <a:lnTo>
                  <a:pt x="107242" y="6018"/>
                </a:lnTo>
                <a:lnTo>
                  <a:pt x="117215" y="4012"/>
                </a:lnTo>
                <a:lnTo>
                  <a:pt x="126721" y="2675"/>
                </a:lnTo>
                <a:lnTo>
                  <a:pt x="135915" y="1783"/>
                </a:lnTo>
                <a:lnTo>
                  <a:pt x="144902" y="1188"/>
                </a:lnTo>
                <a:lnTo>
                  <a:pt x="172669" y="528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06"/>
          <p:cNvSpPr/>
          <p:nvPr/>
        </p:nvSpPr>
        <p:spPr>
          <a:xfrm>
            <a:off x="6843712" y="4672148"/>
            <a:ext cx="291466" cy="17010"/>
          </a:xfrm>
          <a:custGeom>
            <a:avLst/>
            <a:gdLst/>
            <a:ahLst/>
            <a:cxnLst/>
            <a:rect l="0" t="0" r="0" b="0"/>
            <a:pathLst>
              <a:path w="291466" h="17010">
                <a:moveTo>
                  <a:pt x="0" y="17009"/>
                </a:moveTo>
                <a:lnTo>
                  <a:pt x="16483" y="17009"/>
                </a:lnTo>
                <a:lnTo>
                  <a:pt x="26229" y="16057"/>
                </a:lnTo>
                <a:lnTo>
                  <a:pt x="54838" y="12459"/>
                </a:lnTo>
                <a:lnTo>
                  <a:pt x="69896" y="10165"/>
                </a:lnTo>
                <a:lnTo>
                  <a:pt x="99327" y="5078"/>
                </a:lnTo>
                <a:lnTo>
                  <a:pt x="110985" y="3340"/>
                </a:lnTo>
                <a:lnTo>
                  <a:pt x="120663" y="2181"/>
                </a:lnTo>
                <a:lnTo>
                  <a:pt x="129020" y="1408"/>
                </a:lnTo>
                <a:lnTo>
                  <a:pt x="136496" y="894"/>
                </a:lnTo>
                <a:lnTo>
                  <a:pt x="143385" y="550"/>
                </a:lnTo>
                <a:lnTo>
                  <a:pt x="149882" y="322"/>
                </a:lnTo>
                <a:lnTo>
                  <a:pt x="190883" y="0"/>
                </a:lnTo>
                <a:lnTo>
                  <a:pt x="206313" y="907"/>
                </a:lnTo>
                <a:lnTo>
                  <a:pt x="221362" y="2465"/>
                </a:lnTo>
                <a:lnTo>
                  <a:pt x="246973" y="5782"/>
                </a:lnTo>
                <a:lnTo>
                  <a:pt x="255136" y="6667"/>
                </a:lnTo>
                <a:lnTo>
                  <a:pt x="261531" y="7257"/>
                </a:lnTo>
                <a:lnTo>
                  <a:pt x="267698" y="7650"/>
                </a:lnTo>
                <a:lnTo>
                  <a:pt x="291465" y="84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07"/>
          <p:cNvSpPr/>
          <p:nvPr/>
        </p:nvSpPr>
        <p:spPr>
          <a:xfrm>
            <a:off x="7272337" y="4534852"/>
            <a:ext cx="240031" cy="257176"/>
          </a:xfrm>
          <a:custGeom>
            <a:avLst/>
            <a:gdLst/>
            <a:ahLst/>
            <a:cxnLst/>
            <a:rect l="0" t="0" r="0" b="0"/>
            <a:pathLst>
              <a:path w="240031" h="257176">
                <a:moveTo>
                  <a:pt x="0" y="0"/>
                </a:moveTo>
                <a:lnTo>
                  <a:pt x="4551" y="4551"/>
                </a:lnTo>
                <a:lnTo>
                  <a:pt x="9326" y="11865"/>
                </a:lnTo>
                <a:lnTo>
                  <a:pt x="11932" y="16483"/>
                </a:lnTo>
                <a:lnTo>
                  <a:pt x="15574" y="20514"/>
                </a:lnTo>
                <a:lnTo>
                  <a:pt x="19908" y="24153"/>
                </a:lnTo>
                <a:lnTo>
                  <a:pt x="24702" y="27532"/>
                </a:lnTo>
                <a:lnTo>
                  <a:pt x="29803" y="31690"/>
                </a:lnTo>
                <a:lnTo>
                  <a:pt x="35109" y="36367"/>
                </a:lnTo>
                <a:lnTo>
                  <a:pt x="45131" y="45691"/>
                </a:lnTo>
                <a:lnTo>
                  <a:pt x="52761" y="53009"/>
                </a:lnTo>
                <a:lnTo>
                  <a:pt x="100961" y="100966"/>
                </a:lnTo>
                <a:lnTo>
                  <a:pt x="106359" y="105412"/>
                </a:lnTo>
                <a:lnTo>
                  <a:pt x="111864" y="109327"/>
                </a:lnTo>
                <a:lnTo>
                  <a:pt x="117439" y="112889"/>
                </a:lnTo>
                <a:lnTo>
                  <a:pt x="123060" y="119075"/>
                </a:lnTo>
                <a:lnTo>
                  <a:pt x="128712" y="127008"/>
                </a:lnTo>
                <a:lnTo>
                  <a:pt x="134386" y="136107"/>
                </a:lnTo>
                <a:lnTo>
                  <a:pt x="140073" y="143126"/>
                </a:lnTo>
                <a:lnTo>
                  <a:pt x="145769" y="148757"/>
                </a:lnTo>
                <a:lnTo>
                  <a:pt x="151472" y="153464"/>
                </a:lnTo>
                <a:lnTo>
                  <a:pt x="156227" y="158507"/>
                </a:lnTo>
                <a:lnTo>
                  <a:pt x="160349" y="163774"/>
                </a:lnTo>
                <a:lnTo>
                  <a:pt x="164049" y="169190"/>
                </a:lnTo>
                <a:lnTo>
                  <a:pt x="182910" y="195017"/>
                </a:lnTo>
                <a:lnTo>
                  <a:pt x="188615" y="202401"/>
                </a:lnTo>
                <a:lnTo>
                  <a:pt x="193371" y="208277"/>
                </a:lnTo>
                <a:lnTo>
                  <a:pt x="197494" y="213146"/>
                </a:lnTo>
                <a:lnTo>
                  <a:pt x="202147" y="218297"/>
                </a:lnTo>
                <a:lnTo>
                  <a:pt x="212398" y="229101"/>
                </a:lnTo>
                <a:lnTo>
                  <a:pt x="24003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08"/>
          <p:cNvSpPr/>
          <p:nvPr/>
        </p:nvSpPr>
        <p:spPr>
          <a:xfrm>
            <a:off x="7272337" y="4526279"/>
            <a:ext cx="222886" cy="291467"/>
          </a:xfrm>
          <a:custGeom>
            <a:avLst/>
            <a:gdLst/>
            <a:ahLst/>
            <a:cxnLst/>
            <a:rect l="0" t="0" r="0" b="0"/>
            <a:pathLst>
              <a:path w="222886" h="291467">
                <a:moveTo>
                  <a:pt x="222885" y="0"/>
                </a:moveTo>
                <a:lnTo>
                  <a:pt x="218334" y="13653"/>
                </a:lnTo>
                <a:lnTo>
                  <a:pt x="216041" y="18627"/>
                </a:lnTo>
                <a:lnTo>
                  <a:pt x="210954" y="26695"/>
                </a:lnTo>
                <a:lnTo>
                  <a:pt x="208263" y="31131"/>
                </a:lnTo>
                <a:lnTo>
                  <a:pt x="205517" y="35994"/>
                </a:lnTo>
                <a:lnTo>
                  <a:pt x="202733" y="41141"/>
                </a:lnTo>
                <a:lnTo>
                  <a:pt x="198973" y="46478"/>
                </a:lnTo>
                <a:lnTo>
                  <a:pt x="194561" y="51941"/>
                </a:lnTo>
                <a:lnTo>
                  <a:pt x="189716" y="57487"/>
                </a:lnTo>
                <a:lnTo>
                  <a:pt x="185531" y="63090"/>
                </a:lnTo>
                <a:lnTo>
                  <a:pt x="181790" y="68730"/>
                </a:lnTo>
                <a:lnTo>
                  <a:pt x="178344" y="74396"/>
                </a:lnTo>
                <a:lnTo>
                  <a:pt x="169434" y="88310"/>
                </a:lnTo>
                <a:lnTo>
                  <a:pt x="164392" y="96021"/>
                </a:lnTo>
                <a:lnTo>
                  <a:pt x="159124" y="103067"/>
                </a:lnTo>
                <a:lnTo>
                  <a:pt x="153708" y="109669"/>
                </a:lnTo>
                <a:lnTo>
                  <a:pt x="148193" y="115975"/>
                </a:lnTo>
                <a:lnTo>
                  <a:pt x="143563" y="123037"/>
                </a:lnTo>
                <a:lnTo>
                  <a:pt x="139523" y="130603"/>
                </a:lnTo>
                <a:lnTo>
                  <a:pt x="135878" y="138504"/>
                </a:lnTo>
                <a:lnTo>
                  <a:pt x="131543" y="145676"/>
                </a:lnTo>
                <a:lnTo>
                  <a:pt x="126748" y="152362"/>
                </a:lnTo>
                <a:lnTo>
                  <a:pt x="121646" y="158725"/>
                </a:lnTo>
                <a:lnTo>
                  <a:pt x="117292" y="164872"/>
                </a:lnTo>
                <a:lnTo>
                  <a:pt x="113437" y="170875"/>
                </a:lnTo>
                <a:lnTo>
                  <a:pt x="109915" y="176782"/>
                </a:lnTo>
                <a:lnTo>
                  <a:pt x="104709" y="183577"/>
                </a:lnTo>
                <a:lnTo>
                  <a:pt x="98382" y="190965"/>
                </a:lnTo>
                <a:lnTo>
                  <a:pt x="91305" y="198748"/>
                </a:lnTo>
                <a:lnTo>
                  <a:pt x="85635" y="205841"/>
                </a:lnTo>
                <a:lnTo>
                  <a:pt x="80903" y="212475"/>
                </a:lnTo>
                <a:lnTo>
                  <a:pt x="76795" y="218803"/>
                </a:lnTo>
                <a:lnTo>
                  <a:pt x="71200" y="225879"/>
                </a:lnTo>
                <a:lnTo>
                  <a:pt x="64612" y="233454"/>
                </a:lnTo>
                <a:lnTo>
                  <a:pt x="50623" y="248537"/>
                </a:lnTo>
                <a:lnTo>
                  <a:pt x="38057" y="261591"/>
                </a:lnTo>
                <a:lnTo>
                  <a:pt x="32038" y="266787"/>
                </a:lnTo>
                <a:lnTo>
                  <a:pt x="26122" y="271203"/>
                </a:lnTo>
                <a:lnTo>
                  <a:pt x="20272" y="275100"/>
                </a:lnTo>
                <a:lnTo>
                  <a:pt x="15419" y="278650"/>
                </a:lnTo>
                <a:lnTo>
                  <a:pt x="11232" y="281970"/>
                </a:lnTo>
                <a:lnTo>
                  <a:pt x="0" y="2914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09"/>
          <p:cNvSpPr/>
          <p:nvPr/>
        </p:nvSpPr>
        <p:spPr>
          <a:xfrm>
            <a:off x="7623809" y="4594860"/>
            <a:ext cx="248604" cy="34291"/>
          </a:xfrm>
          <a:custGeom>
            <a:avLst/>
            <a:gdLst/>
            <a:ahLst/>
            <a:cxnLst/>
            <a:rect l="0" t="0" r="0" b="0"/>
            <a:pathLst>
              <a:path w="248604" h="34291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1"/>
                </a:lnTo>
                <a:lnTo>
                  <a:pt x="6845" y="8730"/>
                </a:lnTo>
                <a:lnTo>
                  <a:pt x="9326" y="10583"/>
                </a:lnTo>
                <a:lnTo>
                  <a:pt x="11932" y="12770"/>
                </a:lnTo>
                <a:lnTo>
                  <a:pt x="15575" y="14228"/>
                </a:lnTo>
                <a:lnTo>
                  <a:pt x="19908" y="15200"/>
                </a:lnTo>
                <a:lnTo>
                  <a:pt x="24703" y="15848"/>
                </a:lnTo>
                <a:lnTo>
                  <a:pt x="28851" y="16281"/>
                </a:lnTo>
                <a:lnTo>
                  <a:pt x="36000" y="16761"/>
                </a:lnTo>
                <a:lnTo>
                  <a:pt x="42098" y="17841"/>
                </a:lnTo>
                <a:lnTo>
                  <a:pt x="49973" y="19514"/>
                </a:lnTo>
                <a:lnTo>
                  <a:pt x="59033" y="21582"/>
                </a:lnTo>
                <a:lnTo>
                  <a:pt x="69836" y="22960"/>
                </a:lnTo>
                <a:lnTo>
                  <a:pt x="81800" y="23880"/>
                </a:lnTo>
                <a:lnTo>
                  <a:pt x="94539" y="24492"/>
                </a:lnTo>
                <a:lnTo>
                  <a:pt x="106841" y="25852"/>
                </a:lnTo>
                <a:lnTo>
                  <a:pt x="118853" y="27713"/>
                </a:lnTo>
                <a:lnTo>
                  <a:pt x="130671" y="29905"/>
                </a:lnTo>
                <a:lnTo>
                  <a:pt x="139501" y="31366"/>
                </a:lnTo>
                <a:lnTo>
                  <a:pt x="146341" y="32340"/>
                </a:lnTo>
                <a:lnTo>
                  <a:pt x="151854" y="32990"/>
                </a:lnTo>
                <a:lnTo>
                  <a:pt x="159339" y="33424"/>
                </a:lnTo>
                <a:lnTo>
                  <a:pt x="177815" y="33905"/>
                </a:lnTo>
                <a:lnTo>
                  <a:pt x="203047" y="34214"/>
                </a:lnTo>
                <a:lnTo>
                  <a:pt x="248603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10"/>
          <p:cNvSpPr/>
          <p:nvPr/>
        </p:nvSpPr>
        <p:spPr>
          <a:xfrm>
            <a:off x="7940992" y="4431982"/>
            <a:ext cx="34291" cy="342901"/>
          </a:xfrm>
          <a:custGeom>
            <a:avLst/>
            <a:gdLst/>
            <a:ahLst/>
            <a:cxnLst/>
            <a:rect l="0" t="0" r="0" b="0"/>
            <a:pathLst>
              <a:path w="34291" h="342901">
                <a:moveTo>
                  <a:pt x="0" y="0"/>
                </a:moveTo>
                <a:lnTo>
                  <a:pt x="4551" y="9102"/>
                </a:lnTo>
                <a:lnTo>
                  <a:pt x="5891" y="13688"/>
                </a:lnTo>
                <a:lnTo>
                  <a:pt x="6785" y="18650"/>
                </a:lnTo>
                <a:lnTo>
                  <a:pt x="7382" y="23864"/>
                </a:lnTo>
                <a:lnTo>
                  <a:pt x="8731" y="29244"/>
                </a:lnTo>
                <a:lnTo>
                  <a:pt x="10583" y="34736"/>
                </a:lnTo>
                <a:lnTo>
                  <a:pt x="12771" y="40302"/>
                </a:lnTo>
                <a:lnTo>
                  <a:pt x="14229" y="45918"/>
                </a:lnTo>
                <a:lnTo>
                  <a:pt x="15201" y="51567"/>
                </a:lnTo>
                <a:lnTo>
                  <a:pt x="15850" y="57238"/>
                </a:lnTo>
                <a:lnTo>
                  <a:pt x="16281" y="72449"/>
                </a:lnTo>
                <a:lnTo>
                  <a:pt x="17112" y="202714"/>
                </a:lnTo>
                <a:lnTo>
                  <a:pt x="18075" y="214200"/>
                </a:lnTo>
                <a:lnTo>
                  <a:pt x="19670" y="226620"/>
                </a:lnTo>
                <a:lnTo>
                  <a:pt x="21687" y="239663"/>
                </a:lnTo>
                <a:lnTo>
                  <a:pt x="23030" y="255977"/>
                </a:lnTo>
                <a:lnTo>
                  <a:pt x="23926" y="274474"/>
                </a:lnTo>
                <a:lnTo>
                  <a:pt x="25561" y="335858"/>
                </a:lnTo>
                <a:lnTo>
                  <a:pt x="3429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11"/>
          <p:cNvSpPr/>
          <p:nvPr/>
        </p:nvSpPr>
        <p:spPr>
          <a:xfrm>
            <a:off x="8078185" y="4406265"/>
            <a:ext cx="222671" cy="325756"/>
          </a:xfrm>
          <a:custGeom>
            <a:avLst/>
            <a:gdLst/>
            <a:ahLst/>
            <a:cxnLst/>
            <a:rect l="0" t="0" r="0" b="0"/>
            <a:pathLst>
              <a:path w="222671" h="325756">
                <a:moveTo>
                  <a:pt x="94265" y="0"/>
                </a:moveTo>
                <a:lnTo>
                  <a:pt x="89714" y="13652"/>
                </a:lnTo>
                <a:lnTo>
                  <a:pt x="84939" y="22895"/>
                </a:lnTo>
                <a:lnTo>
                  <a:pt x="82333" y="26693"/>
                </a:lnTo>
                <a:lnTo>
                  <a:pt x="65012" y="50242"/>
                </a:lnTo>
                <a:lnTo>
                  <a:pt x="60475" y="57307"/>
                </a:lnTo>
                <a:lnTo>
                  <a:pt x="57450" y="62969"/>
                </a:lnTo>
                <a:lnTo>
                  <a:pt x="55435" y="67697"/>
                </a:lnTo>
                <a:lnTo>
                  <a:pt x="51232" y="74659"/>
                </a:lnTo>
                <a:lnTo>
                  <a:pt x="45574" y="83110"/>
                </a:lnTo>
                <a:lnTo>
                  <a:pt x="38944" y="92554"/>
                </a:lnTo>
                <a:lnTo>
                  <a:pt x="32619" y="103613"/>
                </a:lnTo>
                <a:lnTo>
                  <a:pt x="26497" y="115747"/>
                </a:lnTo>
                <a:lnTo>
                  <a:pt x="20512" y="128600"/>
                </a:lnTo>
                <a:lnTo>
                  <a:pt x="16520" y="139073"/>
                </a:lnTo>
                <a:lnTo>
                  <a:pt x="13861" y="147960"/>
                </a:lnTo>
                <a:lnTo>
                  <a:pt x="12087" y="155790"/>
                </a:lnTo>
                <a:lnTo>
                  <a:pt x="10904" y="162915"/>
                </a:lnTo>
                <a:lnTo>
                  <a:pt x="10116" y="169570"/>
                </a:lnTo>
                <a:lnTo>
                  <a:pt x="9591" y="175911"/>
                </a:lnTo>
                <a:lnTo>
                  <a:pt x="8288" y="182044"/>
                </a:lnTo>
                <a:lnTo>
                  <a:pt x="6467" y="188038"/>
                </a:lnTo>
                <a:lnTo>
                  <a:pt x="4300" y="193938"/>
                </a:lnTo>
                <a:lnTo>
                  <a:pt x="2856" y="199777"/>
                </a:lnTo>
                <a:lnTo>
                  <a:pt x="1893" y="205575"/>
                </a:lnTo>
                <a:lnTo>
                  <a:pt x="1251" y="211345"/>
                </a:lnTo>
                <a:lnTo>
                  <a:pt x="823" y="217096"/>
                </a:lnTo>
                <a:lnTo>
                  <a:pt x="538" y="222836"/>
                </a:lnTo>
                <a:lnTo>
                  <a:pt x="221" y="234293"/>
                </a:lnTo>
                <a:lnTo>
                  <a:pt x="0" y="258336"/>
                </a:lnTo>
                <a:lnTo>
                  <a:pt x="942" y="263664"/>
                </a:lnTo>
                <a:lnTo>
                  <a:pt x="2523" y="270073"/>
                </a:lnTo>
                <a:lnTo>
                  <a:pt x="4528" y="277204"/>
                </a:lnTo>
                <a:lnTo>
                  <a:pt x="7771" y="283862"/>
                </a:lnTo>
                <a:lnTo>
                  <a:pt x="11837" y="290207"/>
                </a:lnTo>
                <a:lnTo>
                  <a:pt x="16453" y="296341"/>
                </a:lnTo>
                <a:lnTo>
                  <a:pt x="21435" y="302335"/>
                </a:lnTo>
                <a:lnTo>
                  <a:pt x="26662" y="308237"/>
                </a:lnTo>
                <a:lnTo>
                  <a:pt x="32051" y="314076"/>
                </a:lnTo>
                <a:lnTo>
                  <a:pt x="36596" y="317969"/>
                </a:lnTo>
                <a:lnTo>
                  <a:pt x="40579" y="320564"/>
                </a:lnTo>
                <a:lnTo>
                  <a:pt x="44187" y="322294"/>
                </a:lnTo>
                <a:lnTo>
                  <a:pt x="48497" y="323448"/>
                </a:lnTo>
                <a:lnTo>
                  <a:pt x="53276" y="324217"/>
                </a:lnTo>
                <a:lnTo>
                  <a:pt x="58366" y="324729"/>
                </a:lnTo>
                <a:lnTo>
                  <a:pt x="62712" y="325071"/>
                </a:lnTo>
                <a:lnTo>
                  <a:pt x="66562" y="325299"/>
                </a:lnTo>
                <a:lnTo>
                  <a:pt x="70081" y="325451"/>
                </a:lnTo>
                <a:lnTo>
                  <a:pt x="79071" y="325620"/>
                </a:lnTo>
                <a:lnTo>
                  <a:pt x="95814" y="325728"/>
                </a:lnTo>
                <a:lnTo>
                  <a:pt x="100059" y="324784"/>
                </a:lnTo>
                <a:lnTo>
                  <a:pt x="104796" y="323203"/>
                </a:lnTo>
                <a:lnTo>
                  <a:pt x="109857" y="321196"/>
                </a:lnTo>
                <a:lnTo>
                  <a:pt x="116090" y="317953"/>
                </a:lnTo>
                <a:lnTo>
                  <a:pt x="123102" y="313886"/>
                </a:lnTo>
                <a:lnTo>
                  <a:pt x="130635" y="309270"/>
                </a:lnTo>
                <a:lnTo>
                  <a:pt x="139467" y="303335"/>
                </a:lnTo>
                <a:lnTo>
                  <a:pt x="159440" y="289120"/>
                </a:lnTo>
                <a:lnTo>
                  <a:pt x="167241" y="283234"/>
                </a:lnTo>
                <a:lnTo>
                  <a:pt x="173396" y="278358"/>
                </a:lnTo>
                <a:lnTo>
                  <a:pt x="178452" y="274154"/>
                </a:lnTo>
                <a:lnTo>
                  <a:pt x="182774" y="269447"/>
                </a:lnTo>
                <a:lnTo>
                  <a:pt x="186608" y="264403"/>
                </a:lnTo>
                <a:lnTo>
                  <a:pt x="190117" y="259136"/>
                </a:lnTo>
                <a:lnTo>
                  <a:pt x="194361" y="254672"/>
                </a:lnTo>
                <a:lnTo>
                  <a:pt x="199095" y="250744"/>
                </a:lnTo>
                <a:lnTo>
                  <a:pt x="204157" y="247173"/>
                </a:lnTo>
                <a:lnTo>
                  <a:pt x="208485" y="242886"/>
                </a:lnTo>
                <a:lnTo>
                  <a:pt x="212321" y="238124"/>
                </a:lnTo>
                <a:lnTo>
                  <a:pt x="215831" y="233045"/>
                </a:lnTo>
                <a:lnTo>
                  <a:pt x="218171" y="226801"/>
                </a:lnTo>
                <a:lnTo>
                  <a:pt x="219731" y="219780"/>
                </a:lnTo>
                <a:lnTo>
                  <a:pt x="220772" y="212243"/>
                </a:lnTo>
                <a:lnTo>
                  <a:pt x="221465" y="206265"/>
                </a:lnTo>
                <a:lnTo>
                  <a:pt x="222236" y="197083"/>
                </a:lnTo>
                <a:lnTo>
                  <a:pt x="222578" y="187287"/>
                </a:lnTo>
                <a:lnTo>
                  <a:pt x="222670" y="182008"/>
                </a:lnTo>
                <a:lnTo>
                  <a:pt x="220825" y="177536"/>
                </a:lnTo>
                <a:lnTo>
                  <a:pt x="217691" y="173602"/>
                </a:lnTo>
                <a:lnTo>
                  <a:pt x="213697" y="170028"/>
                </a:lnTo>
                <a:lnTo>
                  <a:pt x="210081" y="167644"/>
                </a:lnTo>
                <a:lnTo>
                  <a:pt x="203524" y="164996"/>
                </a:lnTo>
                <a:lnTo>
                  <a:pt x="197434" y="163819"/>
                </a:lnTo>
                <a:lnTo>
                  <a:pt x="191553" y="163296"/>
                </a:lnTo>
                <a:lnTo>
                  <a:pt x="185764" y="163063"/>
                </a:lnTo>
                <a:lnTo>
                  <a:pt x="172599" y="162933"/>
                </a:lnTo>
                <a:lnTo>
                  <a:pt x="166490" y="164819"/>
                </a:lnTo>
                <a:lnTo>
                  <a:pt x="159560" y="167982"/>
                </a:lnTo>
                <a:lnTo>
                  <a:pt x="152083" y="171995"/>
                </a:lnTo>
                <a:lnTo>
                  <a:pt x="144240" y="176576"/>
                </a:lnTo>
                <a:lnTo>
                  <a:pt x="127906" y="186746"/>
                </a:lnTo>
                <a:lnTo>
                  <a:pt x="120502" y="192124"/>
                </a:lnTo>
                <a:lnTo>
                  <a:pt x="113662" y="197615"/>
                </a:lnTo>
                <a:lnTo>
                  <a:pt x="107195" y="203181"/>
                </a:lnTo>
                <a:lnTo>
                  <a:pt x="101933" y="208796"/>
                </a:lnTo>
                <a:lnTo>
                  <a:pt x="97472" y="214445"/>
                </a:lnTo>
                <a:lnTo>
                  <a:pt x="78917" y="241749"/>
                </a:lnTo>
                <a:lnTo>
                  <a:pt x="72603" y="252606"/>
                </a:lnTo>
                <a:lnTo>
                  <a:pt x="47315" y="300106"/>
                </a:lnTo>
                <a:lnTo>
                  <a:pt x="44823" y="307370"/>
                </a:lnTo>
                <a:lnTo>
                  <a:pt x="43421" y="316815"/>
                </a:lnTo>
                <a:lnTo>
                  <a:pt x="42830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  <p:bldP spid="19463" grpId="0" animBg="1"/>
      <p:bldP spid="19465" grpId="0" animBg="1"/>
      <p:bldP spid="1946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Domain and range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The set of valid or meaningful inputs (x) is called the domain of a function.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The corresponding outputs (y) is the range.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Examine f(x)=x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What would be the domain?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What would be the range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Unless stated otherwise, the domain of a function f is the set of all real numbers that make sense for the function.   This is called the implied </a:t>
            </a:r>
            <a:r>
              <a:rPr lang="en-US" sz="2800" dirty="0" smtClean="0"/>
              <a:t>domain.</a:t>
            </a:r>
            <a:endParaRPr lang="en-US" sz="2800" dirty="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2400" dirty="0" smtClean="0"/>
          </a:p>
        </p:txBody>
      </p:sp>
      <p:sp>
        <p:nvSpPr>
          <p:cNvPr id="24" name="SMARTPenAnnotation475"/>
          <p:cNvSpPr/>
          <p:nvPr/>
        </p:nvSpPr>
        <p:spPr>
          <a:xfrm>
            <a:off x="6329362" y="3463290"/>
            <a:ext cx="2220279" cy="68581"/>
          </a:xfrm>
          <a:custGeom>
            <a:avLst/>
            <a:gdLst/>
            <a:ahLst/>
            <a:cxnLst/>
            <a:rect l="0" t="0" r="0" b="0"/>
            <a:pathLst>
              <a:path w="2220279" h="68581">
                <a:moveTo>
                  <a:pt x="0" y="68580"/>
                </a:moveTo>
                <a:lnTo>
                  <a:pt x="224807" y="68580"/>
                </a:lnTo>
                <a:lnTo>
                  <a:pt x="252741" y="67627"/>
                </a:lnTo>
                <a:lnTo>
                  <a:pt x="475723" y="55809"/>
                </a:lnTo>
                <a:lnTo>
                  <a:pt x="509553" y="53398"/>
                </a:lnTo>
                <a:lnTo>
                  <a:pt x="586166" y="46407"/>
                </a:lnTo>
                <a:lnTo>
                  <a:pt x="619928" y="44438"/>
                </a:lnTo>
                <a:lnTo>
                  <a:pt x="638075" y="42960"/>
                </a:lnTo>
                <a:lnTo>
                  <a:pt x="696213" y="37282"/>
                </a:lnTo>
                <a:lnTo>
                  <a:pt x="739262" y="35176"/>
                </a:lnTo>
                <a:lnTo>
                  <a:pt x="808262" y="34465"/>
                </a:lnTo>
                <a:lnTo>
                  <a:pt x="1449780" y="34290"/>
                </a:lnTo>
                <a:lnTo>
                  <a:pt x="1549539" y="31750"/>
                </a:lnTo>
                <a:lnTo>
                  <a:pt x="1666258" y="27505"/>
                </a:lnTo>
                <a:lnTo>
                  <a:pt x="1721634" y="25559"/>
                </a:lnTo>
                <a:lnTo>
                  <a:pt x="1843121" y="19089"/>
                </a:lnTo>
                <a:lnTo>
                  <a:pt x="1882155" y="17056"/>
                </a:lnTo>
                <a:lnTo>
                  <a:pt x="1955416" y="11509"/>
                </a:lnTo>
                <a:lnTo>
                  <a:pt x="2004322" y="9442"/>
                </a:lnTo>
                <a:lnTo>
                  <a:pt x="2071519" y="7877"/>
                </a:lnTo>
                <a:lnTo>
                  <a:pt x="2173708" y="817"/>
                </a:lnTo>
                <a:lnTo>
                  <a:pt x="222027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76"/>
          <p:cNvSpPr/>
          <p:nvPr/>
        </p:nvSpPr>
        <p:spPr>
          <a:xfrm>
            <a:off x="7418069" y="2786062"/>
            <a:ext cx="167741" cy="1508761"/>
          </a:xfrm>
          <a:custGeom>
            <a:avLst/>
            <a:gdLst/>
            <a:ahLst/>
            <a:cxnLst/>
            <a:rect l="0" t="0" r="0" b="0"/>
            <a:pathLst>
              <a:path w="167741" h="1508761">
                <a:moveTo>
                  <a:pt x="0" y="0"/>
                </a:moveTo>
                <a:lnTo>
                  <a:pt x="4552" y="9102"/>
                </a:lnTo>
                <a:lnTo>
                  <a:pt x="6786" y="16110"/>
                </a:lnTo>
                <a:lnTo>
                  <a:pt x="8221" y="28371"/>
                </a:lnTo>
                <a:lnTo>
                  <a:pt x="9290" y="31296"/>
                </a:lnTo>
                <a:lnTo>
                  <a:pt x="13020" y="37087"/>
                </a:lnTo>
                <a:lnTo>
                  <a:pt x="15312" y="45376"/>
                </a:lnTo>
                <a:lnTo>
                  <a:pt x="21590" y="102939"/>
                </a:lnTo>
                <a:lnTo>
                  <a:pt x="25855" y="148851"/>
                </a:lnTo>
                <a:lnTo>
                  <a:pt x="29906" y="180773"/>
                </a:lnTo>
                <a:lnTo>
                  <a:pt x="34883" y="204486"/>
                </a:lnTo>
                <a:lnTo>
                  <a:pt x="39316" y="222328"/>
                </a:lnTo>
                <a:lnTo>
                  <a:pt x="42396" y="261123"/>
                </a:lnTo>
                <a:lnTo>
                  <a:pt x="48662" y="324559"/>
                </a:lnTo>
                <a:lnTo>
                  <a:pt x="50203" y="359514"/>
                </a:lnTo>
                <a:lnTo>
                  <a:pt x="51070" y="397670"/>
                </a:lnTo>
                <a:lnTo>
                  <a:pt x="55878" y="436175"/>
                </a:lnTo>
                <a:lnTo>
                  <a:pt x="60713" y="476431"/>
                </a:lnTo>
                <a:lnTo>
                  <a:pt x="65083" y="519404"/>
                </a:lnTo>
                <a:lnTo>
                  <a:pt x="67545" y="559663"/>
                </a:lnTo>
                <a:lnTo>
                  <a:pt x="68274" y="593499"/>
                </a:lnTo>
                <a:lnTo>
                  <a:pt x="68444" y="626045"/>
                </a:lnTo>
                <a:lnTo>
                  <a:pt x="71060" y="660195"/>
                </a:lnTo>
                <a:lnTo>
                  <a:pt x="75398" y="691565"/>
                </a:lnTo>
                <a:lnTo>
                  <a:pt x="83194" y="729101"/>
                </a:lnTo>
                <a:lnTo>
                  <a:pt x="88728" y="762512"/>
                </a:lnTo>
                <a:lnTo>
                  <a:pt x="92648" y="800605"/>
                </a:lnTo>
                <a:lnTo>
                  <a:pt x="98360" y="861845"/>
                </a:lnTo>
                <a:lnTo>
                  <a:pt x="103406" y="895487"/>
                </a:lnTo>
                <a:lnTo>
                  <a:pt x="106084" y="908459"/>
                </a:lnTo>
                <a:lnTo>
                  <a:pt x="109776" y="944729"/>
                </a:lnTo>
                <a:lnTo>
                  <a:pt x="118957" y="1058690"/>
                </a:lnTo>
                <a:lnTo>
                  <a:pt x="124072" y="1105843"/>
                </a:lnTo>
                <a:lnTo>
                  <a:pt x="129388" y="1142994"/>
                </a:lnTo>
                <a:lnTo>
                  <a:pt x="134836" y="1173476"/>
                </a:lnTo>
                <a:lnTo>
                  <a:pt x="138468" y="1196655"/>
                </a:lnTo>
                <a:lnTo>
                  <a:pt x="146839" y="1262007"/>
                </a:lnTo>
                <a:lnTo>
                  <a:pt x="150987" y="1292412"/>
                </a:lnTo>
                <a:lnTo>
                  <a:pt x="154274" y="1328452"/>
                </a:lnTo>
                <a:lnTo>
                  <a:pt x="159906" y="1370245"/>
                </a:lnTo>
                <a:lnTo>
                  <a:pt x="162291" y="1408445"/>
                </a:lnTo>
                <a:lnTo>
                  <a:pt x="165244" y="1446017"/>
                </a:lnTo>
                <a:lnTo>
                  <a:pt x="167740" y="1472302"/>
                </a:lnTo>
                <a:lnTo>
                  <a:pt x="165674" y="1487159"/>
                </a:lnTo>
                <a:lnTo>
                  <a:pt x="161581" y="1496937"/>
                </a:lnTo>
                <a:lnTo>
                  <a:pt x="154306" y="15087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77"/>
          <p:cNvSpPr/>
          <p:nvPr/>
        </p:nvSpPr>
        <p:spPr>
          <a:xfrm>
            <a:off x="7023734" y="2863214"/>
            <a:ext cx="797244" cy="608159"/>
          </a:xfrm>
          <a:custGeom>
            <a:avLst/>
            <a:gdLst/>
            <a:ahLst/>
            <a:cxnLst/>
            <a:rect l="0" t="0" r="0" b="0"/>
            <a:pathLst>
              <a:path w="797244" h="608159">
                <a:moveTo>
                  <a:pt x="0" y="0"/>
                </a:moveTo>
                <a:lnTo>
                  <a:pt x="6845" y="12736"/>
                </a:lnTo>
                <a:lnTo>
                  <a:pt x="11932" y="19313"/>
                </a:lnTo>
                <a:lnTo>
                  <a:pt x="14623" y="21448"/>
                </a:lnTo>
                <a:lnTo>
                  <a:pt x="17368" y="22872"/>
                </a:lnTo>
                <a:lnTo>
                  <a:pt x="20152" y="23820"/>
                </a:lnTo>
                <a:lnTo>
                  <a:pt x="22008" y="25405"/>
                </a:lnTo>
                <a:lnTo>
                  <a:pt x="23244" y="27415"/>
                </a:lnTo>
                <a:lnTo>
                  <a:pt x="30065" y="42413"/>
                </a:lnTo>
                <a:lnTo>
                  <a:pt x="37176" y="57903"/>
                </a:lnTo>
                <a:lnTo>
                  <a:pt x="42130" y="71979"/>
                </a:lnTo>
                <a:lnTo>
                  <a:pt x="51113" y="85039"/>
                </a:lnTo>
                <a:lnTo>
                  <a:pt x="63675" y="101931"/>
                </a:lnTo>
                <a:lnTo>
                  <a:pt x="71163" y="117058"/>
                </a:lnTo>
                <a:lnTo>
                  <a:pt x="73159" y="123759"/>
                </a:lnTo>
                <a:lnTo>
                  <a:pt x="76396" y="129178"/>
                </a:lnTo>
                <a:lnTo>
                  <a:pt x="92737" y="147261"/>
                </a:lnTo>
                <a:lnTo>
                  <a:pt x="105419" y="164344"/>
                </a:lnTo>
                <a:lnTo>
                  <a:pt x="108767" y="170832"/>
                </a:lnTo>
                <a:lnTo>
                  <a:pt x="113190" y="182380"/>
                </a:lnTo>
                <a:lnTo>
                  <a:pt x="120533" y="197866"/>
                </a:lnTo>
                <a:lnTo>
                  <a:pt x="131548" y="220166"/>
                </a:lnTo>
                <a:lnTo>
                  <a:pt x="134371" y="223930"/>
                </a:lnTo>
                <a:lnTo>
                  <a:pt x="137206" y="226440"/>
                </a:lnTo>
                <a:lnTo>
                  <a:pt x="140048" y="228112"/>
                </a:lnTo>
                <a:lnTo>
                  <a:pt x="141944" y="231133"/>
                </a:lnTo>
                <a:lnTo>
                  <a:pt x="145563" y="243532"/>
                </a:lnTo>
                <a:lnTo>
                  <a:pt x="157517" y="264292"/>
                </a:lnTo>
                <a:lnTo>
                  <a:pt x="168663" y="279184"/>
                </a:lnTo>
                <a:lnTo>
                  <a:pt x="182890" y="294211"/>
                </a:lnTo>
                <a:lnTo>
                  <a:pt x="184791" y="297106"/>
                </a:lnTo>
                <a:lnTo>
                  <a:pt x="188421" y="305731"/>
                </a:lnTo>
                <a:lnTo>
                  <a:pt x="205976" y="332597"/>
                </a:lnTo>
                <a:lnTo>
                  <a:pt x="222356" y="354196"/>
                </a:lnTo>
                <a:lnTo>
                  <a:pt x="234715" y="369511"/>
                </a:lnTo>
                <a:lnTo>
                  <a:pt x="245860" y="382553"/>
                </a:lnTo>
                <a:lnTo>
                  <a:pt x="246774" y="384575"/>
                </a:lnTo>
                <a:lnTo>
                  <a:pt x="247790" y="389363"/>
                </a:lnTo>
                <a:lnTo>
                  <a:pt x="255861" y="402285"/>
                </a:lnTo>
                <a:lnTo>
                  <a:pt x="267069" y="417871"/>
                </a:lnTo>
                <a:lnTo>
                  <a:pt x="278734" y="432953"/>
                </a:lnTo>
                <a:lnTo>
                  <a:pt x="288222" y="448111"/>
                </a:lnTo>
                <a:lnTo>
                  <a:pt x="302845" y="465329"/>
                </a:lnTo>
                <a:lnTo>
                  <a:pt x="320392" y="483260"/>
                </a:lnTo>
                <a:lnTo>
                  <a:pt x="323133" y="485051"/>
                </a:lnTo>
                <a:lnTo>
                  <a:pt x="328717" y="487041"/>
                </a:lnTo>
                <a:lnTo>
                  <a:pt x="330587" y="488524"/>
                </a:lnTo>
                <a:lnTo>
                  <a:pt x="331834" y="490465"/>
                </a:lnTo>
                <a:lnTo>
                  <a:pt x="338386" y="504976"/>
                </a:lnTo>
                <a:lnTo>
                  <a:pt x="340843" y="508101"/>
                </a:lnTo>
                <a:lnTo>
                  <a:pt x="343434" y="510184"/>
                </a:lnTo>
                <a:lnTo>
                  <a:pt x="346114" y="511573"/>
                </a:lnTo>
                <a:lnTo>
                  <a:pt x="359251" y="523276"/>
                </a:lnTo>
                <a:lnTo>
                  <a:pt x="373980" y="538320"/>
                </a:lnTo>
                <a:lnTo>
                  <a:pt x="383224" y="551192"/>
                </a:lnTo>
                <a:lnTo>
                  <a:pt x="385975" y="553199"/>
                </a:lnTo>
                <a:lnTo>
                  <a:pt x="388763" y="554537"/>
                </a:lnTo>
                <a:lnTo>
                  <a:pt x="390620" y="556381"/>
                </a:lnTo>
                <a:lnTo>
                  <a:pt x="391859" y="558564"/>
                </a:lnTo>
                <a:lnTo>
                  <a:pt x="392684" y="560971"/>
                </a:lnTo>
                <a:lnTo>
                  <a:pt x="394187" y="562576"/>
                </a:lnTo>
                <a:lnTo>
                  <a:pt x="396142" y="563646"/>
                </a:lnTo>
                <a:lnTo>
                  <a:pt x="398397" y="564359"/>
                </a:lnTo>
                <a:lnTo>
                  <a:pt x="403443" y="567692"/>
                </a:lnTo>
                <a:lnTo>
                  <a:pt x="409893" y="573041"/>
                </a:lnTo>
                <a:lnTo>
                  <a:pt x="413315" y="573773"/>
                </a:lnTo>
                <a:lnTo>
                  <a:pt x="415561" y="573968"/>
                </a:lnTo>
                <a:lnTo>
                  <a:pt x="417058" y="575050"/>
                </a:lnTo>
                <a:lnTo>
                  <a:pt x="418056" y="576725"/>
                </a:lnTo>
                <a:lnTo>
                  <a:pt x="418723" y="578794"/>
                </a:lnTo>
                <a:lnTo>
                  <a:pt x="420118" y="580172"/>
                </a:lnTo>
                <a:lnTo>
                  <a:pt x="422002" y="581092"/>
                </a:lnTo>
                <a:lnTo>
                  <a:pt x="426634" y="582113"/>
                </a:lnTo>
                <a:lnTo>
                  <a:pt x="431868" y="582567"/>
                </a:lnTo>
                <a:lnTo>
                  <a:pt x="449833" y="589703"/>
                </a:lnTo>
                <a:lnTo>
                  <a:pt x="465178" y="597531"/>
                </a:lnTo>
                <a:lnTo>
                  <a:pt x="472811" y="603072"/>
                </a:lnTo>
                <a:lnTo>
                  <a:pt x="484458" y="606170"/>
                </a:lnTo>
                <a:lnTo>
                  <a:pt x="506118" y="608158"/>
                </a:lnTo>
                <a:lnTo>
                  <a:pt x="509815" y="607369"/>
                </a:lnTo>
                <a:lnTo>
                  <a:pt x="520521" y="602660"/>
                </a:lnTo>
                <a:lnTo>
                  <a:pt x="541669" y="600416"/>
                </a:lnTo>
                <a:lnTo>
                  <a:pt x="551126" y="600176"/>
                </a:lnTo>
                <a:lnTo>
                  <a:pt x="554107" y="599190"/>
                </a:lnTo>
                <a:lnTo>
                  <a:pt x="562854" y="594204"/>
                </a:lnTo>
                <a:lnTo>
                  <a:pt x="571479" y="591351"/>
                </a:lnTo>
                <a:lnTo>
                  <a:pt x="580066" y="585849"/>
                </a:lnTo>
                <a:lnTo>
                  <a:pt x="588643" y="582843"/>
                </a:lnTo>
                <a:lnTo>
                  <a:pt x="597217" y="576343"/>
                </a:lnTo>
                <a:lnTo>
                  <a:pt x="616057" y="558262"/>
                </a:lnTo>
                <a:lnTo>
                  <a:pt x="622909" y="551491"/>
                </a:lnTo>
                <a:lnTo>
                  <a:pt x="633972" y="533611"/>
                </a:lnTo>
                <a:lnTo>
                  <a:pt x="646573" y="515926"/>
                </a:lnTo>
                <a:lnTo>
                  <a:pt x="660631" y="498202"/>
                </a:lnTo>
                <a:lnTo>
                  <a:pt x="667629" y="482726"/>
                </a:lnTo>
                <a:lnTo>
                  <a:pt x="670829" y="473265"/>
                </a:lnTo>
                <a:lnTo>
                  <a:pt x="674867" y="463148"/>
                </a:lnTo>
                <a:lnTo>
                  <a:pt x="679464" y="452593"/>
                </a:lnTo>
                <a:lnTo>
                  <a:pt x="684434" y="441746"/>
                </a:lnTo>
                <a:lnTo>
                  <a:pt x="692496" y="427154"/>
                </a:lnTo>
                <a:lnTo>
                  <a:pt x="700206" y="413684"/>
                </a:lnTo>
                <a:lnTo>
                  <a:pt x="704929" y="403425"/>
                </a:lnTo>
                <a:lnTo>
                  <a:pt x="709983" y="391822"/>
                </a:lnTo>
                <a:lnTo>
                  <a:pt x="720679" y="368771"/>
                </a:lnTo>
                <a:lnTo>
                  <a:pt x="726198" y="357290"/>
                </a:lnTo>
                <a:lnTo>
                  <a:pt x="732330" y="341994"/>
                </a:lnTo>
                <a:lnTo>
                  <a:pt x="736960" y="327257"/>
                </a:lnTo>
                <a:lnTo>
                  <a:pt x="745369" y="301658"/>
                </a:lnTo>
                <a:lnTo>
                  <a:pt x="748372" y="289688"/>
                </a:lnTo>
                <a:lnTo>
                  <a:pt x="750375" y="278851"/>
                </a:lnTo>
                <a:lnTo>
                  <a:pt x="752600" y="261094"/>
                </a:lnTo>
                <a:lnTo>
                  <a:pt x="754805" y="242885"/>
                </a:lnTo>
                <a:lnTo>
                  <a:pt x="760116" y="217487"/>
                </a:lnTo>
                <a:lnTo>
                  <a:pt x="761693" y="206834"/>
                </a:lnTo>
                <a:lnTo>
                  <a:pt x="764970" y="193135"/>
                </a:lnTo>
                <a:lnTo>
                  <a:pt x="781331" y="129509"/>
                </a:lnTo>
                <a:lnTo>
                  <a:pt x="789537" y="94073"/>
                </a:lnTo>
                <a:lnTo>
                  <a:pt x="792105" y="80813"/>
                </a:lnTo>
                <a:lnTo>
                  <a:pt x="793818" y="70068"/>
                </a:lnTo>
                <a:lnTo>
                  <a:pt x="797243" y="342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78"/>
          <p:cNvSpPr/>
          <p:nvPr/>
        </p:nvSpPr>
        <p:spPr>
          <a:xfrm>
            <a:off x="7718107" y="2778335"/>
            <a:ext cx="154306" cy="187751"/>
          </a:xfrm>
          <a:custGeom>
            <a:avLst/>
            <a:gdLst/>
            <a:ahLst/>
            <a:cxnLst/>
            <a:rect l="0" t="0" r="0" b="0"/>
            <a:pathLst>
              <a:path w="154306" h="187751">
                <a:moveTo>
                  <a:pt x="0" y="162032"/>
                </a:moveTo>
                <a:lnTo>
                  <a:pt x="4551" y="152931"/>
                </a:lnTo>
                <a:lnTo>
                  <a:pt x="7797" y="148344"/>
                </a:lnTo>
                <a:lnTo>
                  <a:pt x="11865" y="143382"/>
                </a:lnTo>
                <a:lnTo>
                  <a:pt x="16482" y="138169"/>
                </a:lnTo>
                <a:lnTo>
                  <a:pt x="20513" y="132788"/>
                </a:lnTo>
                <a:lnTo>
                  <a:pt x="24153" y="127296"/>
                </a:lnTo>
                <a:lnTo>
                  <a:pt x="27532" y="121730"/>
                </a:lnTo>
                <a:lnTo>
                  <a:pt x="30737" y="117066"/>
                </a:lnTo>
                <a:lnTo>
                  <a:pt x="33826" y="113005"/>
                </a:lnTo>
                <a:lnTo>
                  <a:pt x="36839" y="109345"/>
                </a:lnTo>
                <a:lnTo>
                  <a:pt x="40751" y="104047"/>
                </a:lnTo>
                <a:lnTo>
                  <a:pt x="56313" y="81986"/>
                </a:lnTo>
                <a:lnTo>
                  <a:pt x="70748" y="62321"/>
                </a:lnTo>
                <a:lnTo>
                  <a:pt x="76693" y="52696"/>
                </a:lnTo>
                <a:lnTo>
                  <a:pt x="81609" y="43421"/>
                </a:lnTo>
                <a:lnTo>
                  <a:pt x="85839" y="34381"/>
                </a:lnTo>
                <a:lnTo>
                  <a:pt x="89610" y="28354"/>
                </a:lnTo>
                <a:lnTo>
                  <a:pt x="93078" y="24336"/>
                </a:lnTo>
                <a:lnTo>
                  <a:pt x="96343" y="21657"/>
                </a:lnTo>
                <a:lnTo>
                  <a:pt x="99470" y="17966"/>
                </a:lnTo>
                <a:lnTo>
                  <a:pt x="102509" y="13601"/>
                </a:lnTo>
                <a:lnTo>
                  <a:pt x="105487" y="8785"/>
                </a:lnTo>
                <a:lnTo>
                  <a:pt x="108425" y="5575"/>
                </a:lnTo>
                <a:lnTo>
                  <a:pt x="111336" y="3435"/>
                </a:lnTo>
                <a:lnTo>
                  <a:pt x="114228" y="2008"/>
                </a:lnTo>
                <a:lnTo>
                  <a:pt x="117110" y="1057"/>
                </a:lnTo>
                <a:lnTo>
                  <a:pt x="119984" y="423"/>
                </a:lnTo>
                <a:lnTo>
                  <a:pt x="122851" y="0"/>
                </a:lnTo>
                <a:lnTo>
                  <a:pt x="124763" y="671"/>
                </a:lnTo>
                <a:lnTo>
                  <a:pt x="126039" y="2071"/>
                </a:lnTo>
                <a:lnTo>
                  <a:pt x="126888" y="3956"/>
                </a:lnTo>
                <a:lnTo>
                  <a:pt x="127454" y="7118"/>
                </a:lnTo>
                <a:lnTo>
                  <a:pt x="127832" y="11131"/>
                </a:lnTo>
                <a:lnTo>
                  <a:pt x="128252" y="19718"/>
                </a:lnTo>
                <a:lnTo>
                  <a:pt x="128438" y="26709"/>
                </a:lnTo>
                <a:lnTo>
                  <a:pt x="127535" y="30859"/>
                </a:lnTo>
                <a:lnTo>
                  <a:pt x="125981" y="35531"/>
                </a:lnTo>
                <a:lnTo>
                  <a:pt x="123993" y="40550"/>
                </a:lnTo>
                <a:lnTo>
                  <a:pt x="122667" y="47707"/>
                </a:lnTo>
                <a:lnTo>
                  <a:pt x="121783" y="56288"/>
                </a:lnTo>
                <a:lnTo>
                  <a:pt x="121194" y="65818"/>
                </a:lnTo>
                <a:lnTo>
                  <a:pt x="120540" y="81488"/>
                </a:lnTo>
                <a:lnTo>
                  <a:pt x="120119" y="102519"/>
                </a:lnTo>
                <a:lnTo>
                  <a:pt x="121989" y="109022"/>
                </a:lnTo>
                <a:lnTo>
                  <a:pt x="125141" y="117167"/>
                </a:lnTo>
                <a:lnTo>
                  <a:pt x="129148" y="126407"/>
                </a:lnTo>
                <a:lnTo>
                  <a:pt x="132771" y="133520"/>
                </a:lnTo>
                <a:lnTo>
                  <a:pt x="136139" y="139214"/>
                </a:lnTo>
                <a:lnTo>
                  <a:pt x="139337" y="143962"/>
                </a:lnTo>
                <a:lnTo>
                  <a:pt x="141469" y="148081"/>
                </a:lnTo>
                <a:lnTo>
                  <a:pt x="142890" y="151779"/>
                </a:lnTo>
                <a:lnTo>
                  <a:pt x="143837" y="155196"/>
                </a:lnTo>
                <a:lnTo>
                  <a:pt x="145422" y="159380"/>
                </a:lnTo>
                <a:lnTo>
                  <a:pt x="147431" y="164074"/>
                </a:lnTo>
                <a:lnTo>
                  <a:pt x="152947" y="176194"/>
                </a:lnTo>
                <a:lnTo>
                  <a:pt x="153701" y="180391"/>
                </a:lnTo>
                <a:lnTo>
                  <a:pt x="154305" y="187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79"/>
          <p:cNvSpPr/>
          <p:nvPr/>
        </p:nvSpPr>
        <p:spPr>
          <a:xfrm>
            <a:off x="6978622" y="2854729"/>
            <a:ext cx="259426" cy="128563"/>
          </a:xfrm>
          <a:custGeom>
            <a:avLst/>
            <a:gdLst/>
            <a:ahLst/>
            <a:cxnLst/>
            <a:rect l="0" t="0" r="0" b="0"/>
            <a:pathLst>
              <a:path w="259426" h="128563">
                <a:moveTo>
                  <a:pt x="36540" y="42776"/>
                </a:moveTo>
                <a:lnTo>
                  <a:pt x="36540" y="78527"/>
                </a:lnTo>
                <a:lnTo>
                  <a:pt x="35588" y="84708"/>
                </a:lnTo>
                <a:lnTo>
                  <a:pt x="34001" y="92638"/>
                </a:lnTo>
                <a:lnTo>
                  <a:pt x="31989" y="101734"/>
                </a:lnTo>
                <a:lnTo>
                  <a:pt x="30649" y="109704"/>
                </a:lnTo>
                <a:lnTo>
                  <a:pt x="29755" y="116922"/>
                </a:lnTo>
                <a:lnTo>
                  <a:pt x="29159" y="123639"/>
                </a:lnTo>
                <a:lnTo>
                  <a:pt x="27810" y="127164"/>
                </a:lnTo>
                <a:lnTo>
                  <a:pt x="25957" y="128562"/>
                </a:lnTo>
                <a:lnTo>
                  <a:pt x="16140" y="128513"/>
                </a:lnTo>
                <a:lnTo>
                  <a:pt x="14368" y="127556"/>
                </a:lnTo>
                <a:lnTo>
                  <a:pt x="13186" y="125966"/>
                </a:lnTo>
                <a:lnTo>
                  <a:pt x="12399" y="123953"/>
                </a:lnTo>
                <a:lnTo>
                  <a:pt x="9968" y="119754"/>
                </a:lnTo>
                <a:lnTo>
                  <a:pt x="2189" y="107468"/>
                </a:lnTo>
                <a:lnTo>
                  <a:pt x="303" y="97334"/>
                </a:lnTo>
                <a:lnTo>
                  <a:pt x="0" y="84863"/>
                </a:lnTo>
                <a:lnTo>
                  <a:pt x="750" y="70834"/>
                </a:lnTo>
                <a:lnTo>
                  <a:pt x="2203" y="57671"/>
                </a:lnTo>
                <a:lnTo>
                  <a:pt x="4123" y="45086"/>
                </a:lnTo>
                <a:lnTo>
                  <a:pt x="6357" y="32886"/>
                </a:lnTo>
                <a:lnTo>
                  <a:pt x="9750" y="23800"/>
                </a:lnTo>
                <a:lnTo>
                  <a:pt x="13918" y="16790"/>
                </a:lnTo>
                <a:lnTo>
                  <a:pt x="18601" y="11164"/>
                </a:lnTo>
                <a:lnTo>
                  <a:pt x="22676" y="7414"/>
                </a:lnTo>
                <a:lnTo>
                  <a:pt x="26344" y="4914"/>
                </a:lnTo>
                <a:lnTo>
                  <a:pt x="32961" y="2135"/>
                </a:lnTo>
                <a:lnTo>
                  <a:pt x="39077" y="901"/>
                </a:lnTo>
                <a:lnTo>
                  <a:pt x="42994" y="572"/>
                </a:lnTo>
                <a:lnTo>
                  <a:pt x="47510" y="352"/>
                </a:lnTo>
                <a:lnTo>
                  <a:pt x="57608" y="108"/>
                </a:lnTo>
                <a:lnTo>
                  <a:pt x="68447" y="0"/>
                </a:lnTo>
                <a:lnTo>
                  <a:pt x="76861" y="1876"/>
                </a:lnTo>
                <a:lnTo>
                  <a:pt x="87233" y="5031"/>
                </a:lnTo>
                <a:lnTo>
                  <a:pt x="98911" y="9040"/>
                </a:lnTo>
                <a:lnTo>
                  <a:pt x="111458" y="12666"/>
                </a:lnTo>
                <a:lnTo>
                  <a:pt x="124585" y="16035"/>
                </a:lnTo>
                <a:lnTo>
                  <a:pt x="138100" y="19233"/>
                </a:lnTo>
                <a:lnTo>
                  <a:pt x="148061" y="21366"/>
                </a:lnTo>
                <a:lnTo>
                  <a:pt x="155655" y="22787"/>
                </a:lnTo>
                <a:lnTo>
                  <a:pt x="161670" y="23735"/>
                </a:lnTo>
                <a:lnTo>
                  <a:pt x="169489" y="25320"/>
                </a:lnTo>
                <a:lnTo>
                  <a:pt x="188339" y="29620"/>
                </a:lnTo>
                <a:lnTo>
                  <a:pt x="196795" y="31147"/>
                </a:lnTo>
                <a:lnTo>
                  <a:pt x="204336" y="32166"/>
                </a:lnTo>
                <a:lnTo>
                  <a:pt x="211269" y="32845"/>
                </a:lnTo>
                <a:lnTo>
                  <a:pt x="219702" y="34250"/>
                </a:lnTo>
                <a:lnTo>
                  <a:pt x="229132" y="36140"/>
                </a:lnTo>
                <a:lnTo>
                  <a:pt x="259425" y="427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80"/>
          <p:cNvSpPr/>
          <p:nvPr/>
        </p:nvSpPr>
        <p:spPr>
          <a:xfrm>
            <a:off x="5172075" y="3206114"/>
            <a:ext cx="68580" cy="428627"/>
          </a:xfrm>
          <a:custGeom>
            <a:avLst/>
            <a:gdLst/>
            <a:ahLst/>
            <a:cxnLst/>
            <a:rect l="0" t="0" r="0" b="0"/>
            <a:pathLst>
              <a:path w="68580" h="428627">
                <a:moveTo>
                  <a:pt x="0" y="0"/>
                </a:moveTo>
                <a:lnTo>
                  <a:pt x="4550" y="13653"/>
                </a:lnTo>
                <a:lnTo>
                  <a:pt x="6843" y="19580"/>
                </a:lnTo>
                <a:lnTo>
                  <a:pt x="9325" y="25436"/>
                </a:lnTo>
                <a:lnTo>
                  <a:pt x="11931" y="31245"/>
                </a:lnTo>
                <a:lnTo>
                  <a:pt x="13669" y="36070"/>
                </a:lnTo>
                <a:lnTo>
                  <a:pt x="15600" y="43971"/>
                </a:lnTo>
                <a:lnTo>
                  <a:pt x="25789" y="90182"/>
                </a:lnTo>
                <a:lnTo>
                  <a:pt x="28623" y="106794"/>
                </a:lnTo>
                <a:lnTo>
                  <a:pt x="30511" y="121678"/>
                </a:lnTo>
                <a:lnTo>
                  <a:pt x="31771" y="135412"/>
                </a:lnTo>
                <a:lnTo>
                  <a:pt x="33563" y="149330"/>
                </a:lnTo>
                <a:lnTo>
                  <a:pt x="35710" y="163371"/>
                </a:lnTo>
                <a:lnTo>
                  <a:pt x="38094" y="177494"/>
                </a:lnTo>
                <a:lnTo>
                  <a:pt x="40636" y="196434"/>
                </a:lnTo>
                <a:lnTo>
                  <a:pt x="46000" y="242880"/>
                </a:lnTo>
                <a:lnTo>
                  <a:pt x="49019" y="274952"/>
                </a:lnTo>
                <a:lnTo>
                  <a:pt x="49824" y="286171"/>
                </a:lnTo>
                <a:lnTo>
                  <a:pt x="55508" y="342919"/>
                </a:lnTo>
                <a:lnTo>
                  <a:pt x="57961" y="360058"/>
                </a:lnTo>
                <a:lnTo>
                  <a:pt x="60547" y="374342"/>
                </a:lnTo>
                <a:lnTo>
                  <a:pt x="66200" y="400476"/>
                </a:lnTo>
                <a:lnTo>
                  <a:pt x="68579" y="4286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81"/>
          <p:cNvSpPr/>
          <p:nvPr/>
        </p:nvSpPr>
        <p:spPr>
          <a:xfrm>
            <a:off x="5343525" y="3231832"/>
            <a:ext cx="68580" cy="420054"/>
          </a:xfrm>
          <a:custGeom>
            <a:avLst/>
            <a:gdLst/>
            <a:ahLst/>
            <a:cxnLst/>
            <a:rect l="0" t="0" r="0" b="0"/>
            <a:pathLst>
              <a:path w="68580" h="420054">
                <a:moveTo>
                  <a:pt x="0" y="0"/>
                </a:moveTo>
                <a:lnTo>
                  <a:pt x="0" y="41141"/>
                </a:lnTo>
                <a:lnTo>
                  <a:pt x="952" y="47430"/>
                </a:lnTo>
                <a:lnTo>
                  <a:pt x="2540" y="54480"/>
                </a:lnTo>
                <a:lnTo>
                  <a:pt x="4550" y="62038"/>
                </a:lnTo>
                <a:lnTo>
                  <a:pt x="11865" y="95835"/>
                </a:lnTo>
                <a:lnTo>
                  <a:pt x="32082" y="195143"/>
                </a:lnTo>
                <a:lnTo>
                  <a:pt x="35676" y="215820"/>
                </a:lnTo>
                <a:lnTo>
                  <a:pt x="38071" y="232463"/>
                </a:lnTo>
                <a:lnTo>
                  <a:pt x="39668" y="246415"/>
                </a:lnTo>
                <a:lnTo>
                  <a:pt x="41685" y="260479"/>
                </a:lnTo>
                <a:lnTo>
                  <a:pt x="46466" y="288806"/>
                </a:lnTo>
                <a:lnTo>
                  <a:pt x="48123" y="300170"/>
                </a:lnTo>
                <a:lnTo>
                  <a:pt x="49226" y="309651"/>
                </a:lnTo>
                <a:lnTo>
                  <a:pt x="49963" y="317877"/>
                </a:lnTo>
                <a:lnTo>
                  <a:pt x="50453" y="325265"/>
                </a:lnTo>
                <a:lnTo>
                  <a:pt x="50999" y="338555"/>
                </a:lnTo>
                <a:lnTo>
                  <a:pt x="53049" y="349528"/>
                </a:lnTo>
                <a:lnTo>
                  <a:pt x="56321" y="363512"/>
                </a:lnTo>
                <a:lnTo>
                  <a:pt x="68579" y="4200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82"/>
          <p:cNvSpPr/>
          <p:nvPr/>
        </p:nvSpPr>
        <p:spPr>
          <a:xfrm>
            <a:off x="4940617" y="3137659"/>
            <a:ext cx="840106" cy="470713"/>
          </a:xfrm>
          <a:custGeom>
            <a:avLst/>
            <a:gdLst/>
            <a:ahLst/>
            <a:cxnLst/>
            <a:rect l="0" t="0" r="0" b="0"/>
            <a:pathLst>
              <a:path w="840106" h="470713">
                <a:moveTo>
                  <a:pt x="0" y="205616"/>
                </a:moveTo>
                <a:lnTo>
                  <a:pt x="9102" y="196514"/>
                </a:lnTo>
                <a:lnTo>
                  <a:pt x="23730" y="186965"/>
                </a:lnTo>
                <a:lnTo>
                  <a:pt x="45767" y="173420"/>
                </a:lnTo>
                <a:lnTo>
                  <a:pt x="61746" y="160309"/>
                </a:lnTo>
                <a:lnTo>
                  <a:pt x="84758" y="146895"/>
                </a:lnTo>
                <a:lnTo>
                  <a:pt x="106605" y="135406"/>
                </a:lnTo>
                <a:lnTo>
                  <a:pt x="116595" y="126469"/>
                </a:lnTo>
                <a:lnTo>
                  <a:pt x="125162" y="117099"/>
                </a:lnTo>
                <a:lnTo>
                  <a:pt x="135320" y="109760"/>
                </a:lnTo>
                <a:lnTo>
                  <a:pt x="161425" y="98243"/>
                </a:lnTo>
                <a:lnTo>
                  <a:pt x="226620" y="72117"/>
                </a:lnTo>
                <a:lnTo>
                  <a:pt x="258835" y="60240"/>
                </a:lnTo>
                <a:lnTo>
                  <a:pt x="275427" y="54407"/>
                </a:lnTo>
                <a:lnTo>
                  <a:pt x="292203" y="47659"/>
                </a:lnTo>
                <a:lnTo>
                  <a:pt x="309102" y="40304"/>
                </a:lnTo>
                <a:lnTo>
                  <a:pt x="326083" y="32543"/>
                </a:lnTo>
                <a:lnTo>
                  <a:pt x="340261" y="26416"/>
                </a:lnTo>
                <a:lnTo>
                  <a:pt x="363635" y="17069"/>
                </a:lnTo>
                <a:lnTo>
                  <a:pt x="383548" y="12280"/>
                </a:lnTo>
                <a:lnTo>
                  <a:pt x="407639" y="9199"/>
                </a:lnTo>
                <a:lnTo>
                  <a:pt x="446920" y="4654"/>
                </a:lnTo>
                <a:lnTo>
                  <a:pt x="464634" y="3061"/>
                </a:lnTo>
                <a:lnTo>
                  <a:pt x="480254" y="1999"/>
                </a:lnTo>
                <a:lnTo>
                  <a:pt x="506816" y="819"/>
                </a:lnTo>
                <a:lnTo>
                  <a:pt x="528147" y="295"/>
                </a:lnTo>
                <a:lnTo>
                  <a:pt x="574424" y="0"/>
                </a:lnTo>
                <a:lnTo>
                  <a:pt x="589642" y="1864"/>
                </a:lnTo>
                <a:lnTo>
                  <a:pt x="603597" y="5011"/>
                </a:lnTo>
                <a:lnTo>
                  <a:pt x="627358" y="11683"/>
                </a:lnTo>
                <a:lnTo>
                  <a:pt x="651445" y="16392"/>
                </a:lnTo>
                <a:lnTo>
                  <a:pt x="676650" y="26033"/>
                </a:lnTo>
                <a:lnTo>
                  <a:pt x="687449" y="31504"/>
                </a:lnTo>
                <a:lnTo>
                  <a:pt x="702142" y="42777"/>
                </a:lnTo>
                <a:lnTo>
                  <a:pt x="705267" y="45621"/>
                </a:lnTo>
                <a:lnTo>
                  <a:pt x="714216" y="58726"/>
                </a:lnTo>
                <a:lnTo>
                  <a:pt x="717480" y="66672"/>
                </a:lnTo>
                <a:lnTo>
                  <a:pt x="718930" y="75283"/>
                </a:lnTo>
                <a:lnTo>
                  <a:pt x="719575" y="88635"/>
                </a:lnTo>
                <a:lnTo>
                  <a:pt x="719937" y="103116"/>
                </a:lnTo>
                <a:lnTo>
                  <a:pt x="719036" y="106802"/>
                </a:lnTo>
                <a:lnTo>
                  <a:pt x="715494" y="113439"/>
                </a:lnTo>
                <a:lnTo>
                  <a:pt x="705459" y="125460"/>
                </a:lnTo>
                <a:lnTo>
                  <a:pt x="691470" y="139874"/>
                </a:lnTo>
                <a:lnTo>
                  <a:pt x="673080" y="153219"/>
                </a:lnTo>
                <a:lnTo>
                  <a:pt x="660175" y="162113"/>
                </a:lnTo>
                <a:lnTo>
                  <a:pt x="647762" y="169946"/>
                </a:lnTo>
                <a:lnTo>
                  <a:pt x="623809" y="183730"/>
                </a:lnTo>
                <a:lnTo>
                  <a:pt x="603003" y="193666"/>
                </a:lnTo>
                <a:lnTo>
                  <a:pt x="577765" y="204615"/>
                </a:lnTo>
                <a:lnTo>
                  <a:pt x="555682" y="213892"/>
                </a:lnTo>
                <a:lnTo>
                  <a:pt x="538435" y="219771"/>
                </a:lnTo>
                <a:lnTo>
                  <a:pt x="518069" y="225560"/>
                </a:lnTo>
                <a:lnTo>
                  <a:pt x="498858" y="228767"/>
                </a:lnTo>
                <a:lnTo>
                  <a:pt x="480795" y="231145"/>
                </a:lnTo>
                <a:lnTo>
                  <a:pt x="455513" y="236886"/>
                </a:lnTo>
                <a:lnTo>
                  <a:pt x="431960" y="239309"/>
                </a:lnTo>
                <a:lnTo>
                  <a:pt x="427991" y="239508"/>
                </a:lnTo>
                <a:lnTo>
                  <a:pt x="418501" y="237189"/>
                </a:lnTo>
                <a:lnTo>
                  <a:pt x="405988" y="232490"/>
                </a:lnTo>
                <a:lnTo>
                  <a:pt x="405914" y="233057"/>
                </a:lnTo>
                <a:lnTo>
                  <a:pt x="408371" y="236226"/>
                </a:lnTo>
                <a:lnTo>
                  <a:pt x="410360" y="237453"/>
                </a:lnTo>
                <a:lnTo>
                  <a:pt x="415109" y="238816"/>
                </a:lnTo>
                <a:lnTo>
                  <a:pt x="427689" y="239583"/>
                </a:lnTo>
                <a:lnTo>
                  <a:pt x="431812" y="240643"/>
                </a:lnTo>
                <a:lnTo>
                  <a:pt x="457155" y="254509"/>
                </a:lnTo>
                <a:lnTo>
                  <a:pt x="469675" y="264764"/>
                </a:lnTo>
                <a:lnTo>
                  <a:pt x="488730" y="283149"/>
                </a:lnTo>
                <a:lnTo>
                  <a:pt x="512447" y="306619"/>
                </a:lnTo>
                <a:lnTo>
                  <a:pt x="520807" y="317499"/>
                </a:lnTo>
                <a:lnTo>
                  <a:pt x="527697" y="328684"/>
                </a:lnTo>
                <a:lnTo>
                  <a:pt x="533935" y="340005"/>
                </a:lnTo>
                <a:lnTo>
                  <a:pt x="544962" y="353927"/>
                </a:lnTo>
                <a:lnTo>
                  <a:pt x="551903" y="361640"/>
                </a:lnTo>
                <a:lnTo>
                  <a:pt x="564695" y="375290"/>
                </a:lnTo>
                <a:lnTo>
                  <a:pt x="575778" y="387706"/>
                </a:lnTo>
                <a:lnTo>
                  <a:pt x="583879" y="399575"/>
                </a:lnTo>
                <a:lnTo>
                  <a:pt x="593195" y="411199"/>
                </a:lnTo>
                <a:lnTo>
                  <a:pt x="604637" y="422716"/>
                </a:lnTo>
                <a:lnTo>
                  <a:pt x="619247" y="434185"/>
                </a:lnTo>
                <a:lnTo>
                  <a:pt x="635266" y="445632"/>
                </a:lnTo>
                <a:lnTo>
                  <a:pt x="657810" y="460246"/>
                </a:lnTo>
                <a:lnTo>
                  <a:pt x="664282" y="463952"/>
                </a:lnTo>
                <a:lnTo>
                  <a:pt x="679095" y="468069"/>
                </a:lnTo>
                <a:lnTo>
                  <a:pt x="697107" y="469899"/>
                </a:lnTo>
                <a:lnTo>
                  <a:pt x="720988" y="470712"/>
                </a:lnTo>
                <a:lnTo>
                  <a:pt x="744937" y="468534"/>
                </a:lnTo>
                <a:lnTo>
                  <a:pt x="765423" y="464390"/>
                </a:lnTo>
                <a:lnTo>
                  <a:pt x="777703" y="459374"/>
                </a:lnTo>
                <a:lnTo>
                  <a:pt x="799073" y="446644"/>
                </a:lnTo>
                <a:lnTo>
                  <a:pt x="812662" y="436247"/>
                </a:lnTo>
                <a:lnTo>
                  <a:pt x="825941" y="424763"/>
                </a:lnTo>
                <a:lnTo>
                  <a:pt x="840105" y="4027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83"/>
          <p:cNvSpPr/>
          <p:nvPr/>
        </p:nvSpPr>
        <p:spPr>
          <a:xfrm>
            <a:off x="4837747" y="3780984"/>
            <a:ext cx="290480" cy="368050"/>
          </a:xfrm>
          <a:custGeom>
            <a:avLst/>
            <a:gdLst/>
            <a:ahLst/>
            <a:cxnLst/>
            <a:rect l="0" t="0" r="0" b="0"/>
            <a:pathLst>
              <a:path w="290480" h="368050">
                <a:moveTo>
                  <a:pt x="0" y="16633"/>
                </a:moveTo>
                <a:lnTo>
                  <a:pt x="0" y="43327"/>
                </a:lnTo>
                <a:lnTo>
                  <a:pt x="953" y="49669"/>
                </a:lnTo>
                <a:lnTo>
                  <a:pt x="2540" y="57707"/>
                </a:lnTo>
                <a:lnTo>
                  <a:pt x="4551" y="66876"/>
                </a:lnTo>
                <a:lnTo>
                  <a:pt x="6844" y="73941"/>
                </a:lnTo>
                <a:lnTo>
                  <a:pt x="13670" y="88435"/>
                </a:lnTo>
                <a:lnTo>
                  <a:pt x="16115" y="98762"/>
                </a:lnTo>
                <a:lnTo>
                  <a:pt x="17792" y="109759"/>
                </a:lnTo>
                <a:lnTo>
                  <a:pt x="19482" y="115864"/>
                </a:lnTo>
                <a:lnTo>
                  <a:pt x="21561" y="122793"/>
                </a:lnTo>
                <a:lnTo>
                  <a:pt x="26410" y="133030"/>
                </a:lnTo>
                <a:lnTo>
                  <a:pt x="30788" y="140755"/>
                </a:lnTo>
                <a:lnTo>
                  <a:pt x="32734" y="147363"/>
                </a:lnTo>
                <a:lnTo>
                  <a:pt x="41219" y="158555"/>
                </a:lnTo>
                <a:lnTo>
                  <a:pt x="47481" y="165541"/>
                </a:lnTo>
                <a:lnTo>
                  <a:pt x="53562" y="170197"/>
                </a:lnTo>
                <a:lnTo>
                  <a:pt x="59520" y="173302"/>
                </a:lnTo>
                <a:lnTo>
                  <a:pt x="65398" y="175371"/>
                </a:lnTo>
                <a:lnTo>
                  <a:pt x="71221" y="177704"/>
                </a:lnTo>
                <a:lnTo>
                  <a:pt x="77008" y="180211"/>
                </a:lnTo>
                <a:lnTo>
                  <a:pt x="82772" y="182835"/>
                </a:lnTo>
                <a:lnTo>
                  <a:pt x="88518" y="183632"/>
                </a:lnTo>
                <a:lnTo>
                  <a:pt x="94255" y="183211"/>
                </a:lnTo>
                <a:lnTo>
                  <a:pt x="99984" y="181977"/>
                </a:lnTo>
                <a:lnTo>
                  <a:pt x="105709" y="181155"/>
                </a:lnTo>
                <a:lnTo>
                  <a:pt x="111430" y="180607"/>
                </a:lnTo>
                <a:lnTo>
                  <a:pt x="117149" y="180242"/>
                </a:lnTo>
                <a:lnTo>
                  <a:pt x="121914" y="179045"/>
                </a:lnTo>
                <a:lnTo>
                  <a:pt x="129750" y="175176"/>
                </a:lnTo>
                <a:lnTo>
                  <a:pt x="138946" y="170282"/>
                </a:lnTo>
                <a:lnTo>
                  <a:pt x="144066" y="167643"/>
                </a:lnTo>
                <a:lnTo>
                  <a:pt x="150336" y="163979"/>
                </a:lnTo>
                <a:lnTo>
                  <a:pt x="164924" y="154828"/>
                </a:lnTo>
                <a:lnTo>
                  <a:pt x="170910" y="150673"/>
                </a:lnTo>
                <a:lnTo>
                  <a:pt x="175852" y="146951"/>
                </a:lnTo>
                <a:lnTo>
                  <a:pt x="180100" y="143516"/>
                </a:lnTo>
                <a:lnTo>
                  <a:pt x="187359" y="134621"/>
                </a:lnTo>
                <a:lnTo>
                  <a:pt x="193761" y="125270"/>
                </a:lnTo>
                <a:lnTo>
                  <a:pt x="199781" y="117939"/>
                </a:lnTo>
                <a:lnTo>
                  <a:pt x="203672" y="111793"/>
                </a:lnTo>
                <a:lnTo>
                  <a:pt x="208171" y="103885"/>
                </a:lnTo>
                <a:lnTo>
                  <a:pt x="213076" y="94804"/>
                </a:lnTo>
                <a:lnTo>
                  <a:pt x="217298" y="87797"/>
                </a:lnTo>
                <a:lnTo>
                  <a:pt x="224530" y="77471"/>
                </a:lnTo>
                <a:lnTo>
                  <a:pt x="230919" y="67167"/>
                </a:lnTo>
                <a:lnTo>
                  <a:pt x="235980" y="57190"/>
                </a:lnTo>
                <a:lnTo>
                  <a:pt x="238230" y="49581"/>
                </a:lnTo>
                <a:lnTo>
                  <a:pt x="241770" y="40484"/>
                </a:lnTo>
                <a:lnTo>
                  <a:pt x="245566" y="31044"/>
                </a:lnTo>
                <a:lnTo>
                  <a:pt x="247703" y="20374"/>
                </a:lnTo>
                <a:lnTo>
                  <a:pt x="248203" y="14168"/>
                </a:lnTo>
                <a:lnTo>
                  <a:pt x="247383" y="11180"/>
                </a:lnTo>
                <a:lnTo>
                  <a:pt x="243933" y="5319"/>
                </a:lnTo>
                <a:lnTo>
                  <a:pt x="241680" y="3376"/>
                </a:lnTo>
                <a:lnTo>
                  <a:pt x="239225" y="2080"/>
                </a:lnTo>
                <a:lnTo>
                  <a:pt x="232992" y="0"/>
                </a:lnTo>
                <a:lnTo>
                  <a:pt x="232480" y="782"/>
                </a:lnTo>
                <a:lnTo>
                  <a:pt x="231912" y="4191"/>
                </a:lnTo>
                <a:lnTo>
                  <a:pt x="234200" y="11421"/>
                </a:lnTo>
                <a:lnTo>
                  <a:pt x="239343" y="23841"/>
                </a:lnTo>
                <a:lnTo>
                  <a:pt x="280231" y="125722"/>
                </a:lnTo>
                <a:lnTo>
                  <a:pt x="283976" y="136984"/>
                </a:lnTo>
                <a:lnTo>
                  <a:pt x="286472" y="146397"/>
                </a:lnTo>
                <a:lnTo>
                  <a:pt x="288137" y="154578"/>
                </a:lnTo>
                <a:lnTo>
                  <a:pt x="289246" y="169556"/>
                </a:lnTo>
                <a:lnTo>
                  <a:pt x="289986" y="189067"/>
                </a:lnTo>
                <a:lnTo>
                  <a:pt x="290479" y="211599"/>
                </a:lnTo>
                <a:lnTo>
                  <a:pt x="289855" y="232335"/>
                </a:lnTo>
                <a:lnTo>
                  <a:pt x="288487" y="251874"/>
                </a:lnTo>
                <a:lnTo>
                  <a:pt x="286622" y="270615"/>
                </a:lnTo>
                <a:lnTo>
                  <a:pt x="283474" y="285967"/>
                </a:lnTo>
                <a:lnTo>
                  <a:pt x="279470" y="299059"/>
                </a:lnTo>
                <a:lnTo>
                  <a:pt x="274896" y="310644"/>
                </a:lnTo>
                <a:lnTo>
                  <a:pt x="270894" y="319321"/>
                </a:lnTo>
                <a:lnTo>
                  <a:pt x="267274" y="326057"/>
                </a:lnTo>
                <a:lnTo>
                  <a:pt x="263907" y="331501"/>
                </a:lnTo>
                <a:lnTo>
                  <a:pt x="258806" y="337035"/>
                </a:lnTo>
                <a:lnTo>
                  <a:pt x="252547" y="342630"/>
                </a:lnTo>
                <a:lnTo>
                  <a:pt x="245517" y="348264"/>
                </a:lnTo>
                <a:lnTo>
                  <a:pt x="238926" y="352973"/>
                </a:lnTo>
                <a:lnTo>
                  <a:pt x="232626" y="357065"/>
                </a:lnTo>
                <a:lnTo>
                  <a:pt x="226522" y="360745"/>
                </a:lnTo>
                <a:lnTo>
                  <a:pt x="221500" y="363199"/>
                </a:lnTo>
                <a:lnTo>
                  <a:pt x="213379" y="365925"/>
                </a:lnTo>
                <a:lnTo>
                  <a:pt x="207975" y="366651"/>
                </a:lnTo>
                <a:lnTo>
                  <a:pt x="201515" y="367136"/>
                </a:lnTo>
                <a:lnTo>
                  <a:pt x="194351" y="367460"/>
                </a:lnTo>
                <a:lnTo>
                  <a:pt x="173691" y="367818"/>
                </a:lnTo>
                <a:lnTo>
                  <a:pt x="121622" y="368049"/>
                </a:lnTo>
                <a:lnTo>
                  <a:pt x="109656" y="367115"/>
                </a:lnTo>
                <a:lnTo>
                  <a:pt x="98822" y="365540"/>
                </a:lnTo>
                <a:lnTo>
                  <a:pt x="88741" y="363538"/>
                </a:lnTo>
                <a:lnTo>
                  <a:pt x="81068" y="362203"/>
                </a:lnTo>
                <a:lnTo>
                  <a:pt x="75000" y="361313"/>
                </a:lnTo>
                <a:lnTo>
                  <a:pt x="70003" y="360720"/>
                </a:lnTo>
                <a:lnTo>
                  <a:pt x="65718" y="359372"/>
                </a:lnTo>
                <a:lnTo>
                  <a:pt x="58418" y="355334"/>
                </a:lnTo>
                <a:lnTo>
                  <a:pt x="51999" y="352904"/>
                </a:lnTo>
                <a:lnTo>
                  <a:pt x="48953" y="352256"/>
                </a:lnTo>
                <a:lnTo>
                  <a:pt x="43029" y="348996"/>
                </a:lnTo>
                <a:lnTo>
                  <a:pt x="34290" y="3423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84"/>
          <p:cNvSpPr/>
          <p:nvPr/>
        </p:nvSpPr>
        <p:spPr>
          <a:xfrm>
            <a:off x="5760024" y="3652047"/>
            <a:ext cx="303403" cy="315221"/>
          </a:xfrm>
          <a:custGeom>
            <a:avLst/>
            <a:gdLst/>
            <a:ahLst/>
            <a:cxnLst/>
            <a:rect l="0" t="0" r="0" b="0"/>
            <a:pathLst>
              <a:path w="303403" h="315221">
                <a:moveTo>
                  <a:pt x="157858" y="16982"/>
                </a:moveTo>
                <a:lnTo>
                  <a:pt x="139655" y="16982"/>
                </a:lnTo>
                <a:lnTo>
                  <a:pt x="131435" y="17935"/>
                </a:lnTo>
                <a:lnTo>
                  <a:pt x="123098" y="19523"/>
                </a:lnTo>
                <a:lnTo>
                  <a:pt x="114682" y="21534"/>
                </a:lnTo>
                <a:lnTo>
                  <a:pt x="108119" y="22874"/>
                </a:lnTo>
                <a:lnTo>
                  <a:pt x="102791" y="23768"/>
                </a:lnTo>
                <a:lnTo>
                  <a:pt x="98287" y="24363"/>
                </a:lnTo>
                <a:lnTo>
                  <a:pt x="93379" y="26666"/>
                </a:lnTo>
                <a:lnTo>
                  <a:pt x="88202" y="30106"/>
                </a:lnTo>
                <a:lnTo>
                  <a:pt x="82846" y="34303"/>
                </a:lnTo>
                <a:lnTo>
                  <a:pt x="74354" y="41508"/>
                </a:lnTo>
                <a:lnTo>
                  <a:pt x="67405" y="47886"/>
                </a:lnTo>
                <a:lnTo>
                  <a:pt x="61142" y="53895"/>
                </a:lnTo>
                <a:lnTo>
                  <a:pt x="52643" y="59740"/>
                </a:lnTo>
                <a:lnTo>
                  <a:pt x="43468" y="65514"/>
                </a:lnTo>
                <a:lnTo>
                  <a:pt x="36216" y="71254"/>
                </a:lnTo>
                <a:lnTo>
                  <a:pt x="31996" y="76024"/>
                </a:lnTo>
                <a:lnTo>
                  <a:pt x="27278" y="82061"/>
                </a:lnTo>
                <a:lnTo>
                  <a:pt x="22227" y="88943"/>
                </a:lnTo>
                <a:lnTo>
                  <a:pt x="17907" y="98294"/>
                </a:lnTo>
                <a:lnTo>
                  <a:pt x="14075" y="109290"/>
                </a:lnTo>
                <a:lnTo>
                  <a:pt x="7277" y="132303"/>
                </a:lnTo>
                <a:lnTo>
                  <a:pt x="1081" y="152056"/>
                </a:lnTo>
                <a:lnTo>
                  <a:pt x="0" y="162277"/>
                </a:lnTo>
                <a:lnTo>
                  <a:pt x="232" y="172900"/>
                </a:lnTo>
                <a:lnTo>
                  <a:pt x="1339" y="183793"/>
                </a:lnTo>
                <a:lnTo>
                  <a:pt x="3029" y="193912"/>
                </a:lnTo>
                <a:lnTo>
                  <a:pt x="5109" y="203516"/>
                </a:lnTo>
                <a:lnTo>
                  <a:pt x="7448" y="212775"/>
                </a:lnTo>
                <a:lnTo>
                  <a:pt x="9960" y="221806"/>
                </a:lnTo>
                <a:lnTo>
                  <a:pt x="15290" y="239460"/>
                </a:lnTo>
                <a:lnTo>
                  <a:pt x="18046" y="246264"/>
                </a:lnTo>
                <a:lnTo>
                  <a:pt x="20835" y="251751"/>
                </a:lnTo>
                <a:lnTo>
                  <a:pt x="26474" y="260389"/>
                </a:lnTo>
                <a:lnTo>
                  <a:pt x="32155" y="267403"/>
                </a:lnTo>
                <a:lnTo>
                  <a:pt x="40395" y="273696"/>
                </a:lnTo>
                <a:lnTo>
                  <a:pt x="45259" y="276707"/>
                </a:lnTo>
                <a:lnTo>
                  <a:pt x="65758" y="290047"/>
                </a:lnTo>
                <a:lnTo>
                  <a:pt x="73598" y="294276"/>
                </a:lnTo>
                <a:lnTo>
                  <a:pt x="81682" y="298047"/>
                </a:lnTo>
                <a:lnTo>
                  <a:pt x="89929" y="301514"/>
                </a:lnTo>
                <a:lnTo>
                  <a:pt x="104173" y="307906"/>
                </a:lnTo>
                <a:lnTo>
                  <a:pt x="110638" y="310944"/>
                </a:lnTo>
                <a:lnTo>
                  <a:pt x="116853" y="312969"/>
                </a:lnTo>
                <a:lnTo>
                  <a:pt x="122901" y="314320"/>
                </a:lnTo>
                <a:lnTo>
                  <a:pt x="128839" y="315220"/>
                </a:lnTo>
                <a:lnTo>
                  <a:pt x="133749" y="314867"/>
                </a:lnTo>
                <a:lnTo>
                  <a:pt x="137976" y="313680"/>
                </a:lnTo>
                <a:lnTo>
                  <a:pt x="141745" y="311936"/>
                </a:lnTo>
                <a:lnTo>
                  <a:pt x="151014" y="309998"/>
                </a:lnTo>
                <a:lnTo>
                  <a:pt x="156153" y="309481"/>
                </a:lnTo>
                <a:lnTo>
                  <a:pt x="161484" y="308184"/>
                </a:lnTo>
                <a:lnTo>
                  <a:pt x="166943" y="306367"/>
                </a:lnTo>
                <a:lnTo>
                  <a:pt x="172487" y="304203"/>
                </a:lnTo>
                <a:lnTo>
                  <a:pt x="181188" y="299259"/>
                </a:lnTo>
                <a:lnTo>
                  <a:pt x="184841" y="296606"/>
                </a:lnTo>
                <a:lnTo>
                  <a:pt x="192992" y="292933"/>
                </a:lnTo>
                <a:lnTo>
                  <a:pt x="204140" y="288580"/>
                </a:lnTo>
                <a:lnTo>
                  <a:pt x="217288" y="283773"/>
                </a:lnTo>
                <a:lnTo>
                  <a:pt x="228910" y="277710"/>
                </a:lnTo>
                <a:lnTo>
                  <a:pt x="239517" y="270811"/>
                </a:lnTo>
                <a:lnTo>
                  <a:pt x="249444" y="263354"/>
                </a:lnTo>
                <a:lnTo>
                  <a:pt x="257016" y="256477"/>
                </a:lnTo>
                <a:lnTo>
                  <a:pt x="263016" y="249989"/>
                </a:lnTo>
                <a:lnTo>
                  <a:pt x="267968" y="243757"/>
                </a:lnTo>
                <a:lnTo>
                  <a:pt x="273175" y="236746"/>
                </a:lnTo>
                <a:lnTo>
                  <a:pt x="284040" y="221335"/>
                </a:lnTo>
                <a:lnTo>
                  <a:pt x="288652" y="215130"/>
                </a:lnTo>
                <a:lnTo>
                  <a:pt x="296316" y="205696"/>
                </a:lnTo>
                <a:lnTo>
                  <a:pt x="298741" y="200894"/>
                </a:lnTo>
                <a:lnTo>
                  <a:pt x="300358" y="195787"/>
                </a:lnTo>
                <a:lnTo>
                  <a:pt x="301435" y="190479"/>
                </a:lnTo>
                <a:lnTo>
                  <a:pt x="302154" y="184082"/>
                </a:lnTo>
                <a:lnTo>
                  <a:pt x="302633" y="176959"/>
                </a:lnTo>
                <a:lnTo>
                  <a:pt x="302952" y="169354"/>
                </a:lnTo>
                <a:lnTo>
                  <a:pt x="303402" y="135895"/>
                </a:lnTo>
                <a:lnTo>
                  <a:pt x="302512" y="122928"/>
                </a:lnTo>
                <a:lnTo>
                  <a:pt x="300966" y="109520"/>
                </a:lnTo>
                <a:lnTo>
                  <a:pt x="298984" y="95819"/>
                </a:lnTo>
                <a:lnTo>
                  <a:pt x="295757" y="84780"/>
                </a:lnTo>
                <a:lnTo>
                  <a:pt x="291701" y="75516"/>
                </a:lnTo>
                <a:lnTo>
                  <a:pt x="283066" y="60143"/>
                </a:lnTo>
                <a:lnTo>
                  <a:pt x="276054" y="46960"/>
                </a:lnTo>
                <a:lnTo>
                  <a:pt x="270945" y="40777"/>
                </a:lnTo>
                <a:lnTo>
                  <a:pt x="264682" y="34751"/>
                </a:lnTo>
                <a:lnTo>
                  <a:pt x="257649" y="28828"/>
                </a:lnTo>
                <a:lnTo>
                  <a:pt x="250103" y="23927"/>
                </a:lnTo>
                <a:lnTo>
                  <a:pt x="242215" y="19707"/>
                </a:lnTo>
                <a:lnTo>
                  <a:pt x="220000" y="9217"/>
                </a:lnTo>
                <a:lnTo>
                  <a:pt x="213574" y="6091"/>
                </a:lnTo>
                <a:lnTo>
                  <a:pt x="207384" y="4006"/>
                </a:lnTo>
                <a:lnTo>
                  <a:pt x="201353" y="2617"/>
                </a:lnTo>
                <a:lnTo>
                  <a:pt x="195427" y="1691"/>
                </a:lnTo>
                <a:lnTo>
                  <a:pt x="186714" y="1073"/>
                </a:lnTo>
                <a:lnTo>
                  <a:pt x="176143" y="661"/>
                </a:lnTo>
                <a:lnTo>
                  <a:pt x="143161" y="0"/>
                </a:lnTo>
                <a:lnTo>
                  <a:pt x="135678" y="899"/>
                </a:lnTo>
                <a:lnTo>
                  <a:pt x="126879" y="2450"/>
                </a:lnTo>
                <a:lnTo>
                  <a:pt x="97851" y="84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85"/>
          <p:cNvSpPr/>
          <p:nvPr/>
        </p:nvSpPr>
        <p:spPr>
          <a:xfrm>
            <a:off x="5223509" y="3746182"/>
            <a:ext cx="332417" cy="180023"/>
          </a:xfrm>
          <a:custGeom>
            <a:avLst/>
            <a:gdLst/>
            <a:ahLst/>
            <a:cxnLst/>
            <a:rect l="0" t="0" r="0" b="0"/>
            <a:pathLst>
              <a:path w="332417" h="180023">
                <a:moveTo>
                  <a:pt x="0" y="0"/>
                </a:moveTo>
                <a:lnTo>
                  <a:pt x="9103" y="9102"/>
                </a:lnTo>
                <a:lnTo>
                  <a:pt x="12736" y="11783"/>
                </a:lnTo>
                <a:lnTo>
                  <a:pt x="22401" y="16509"/>
                </a:lnTo>
                <a:lnTo>
                  <a:pt x="28371" y="20990"/>
                </a:lnTo>
                <a:lnTo>
                  <a:pt x="34200" y="23616"/>
                </a:lnTo>
                <a:lnTo>
                  <a:pt x="40918" y="24783"/>
                </a:lnTo>
                <a:lnTo>
                  <a:pt x="50253" y="25303"/>
                </a:lnTo>
                <a:lnTo>
                  <a:pt x="54457" y="26393"/>
                </a:lnTo>
                <a:lnTo>
                  <a:pt x="61669" y="30146"/>
                </a:lnTo>
                <a:lnTo>
                  <a:pt x="68049" y="32448"/>
                </a:lnTo>
                <a:lnTo>
                  <a:pt x="71083" y="33062"/>
                </a:lnTo>
                <a:lnTo>
                  <a:pt x="107210" y="38477"/>
                </a:lnTo>
                <a:lnTo>
                  <a:pt x="118147" y="39939"/>
                </a:lnTo>
                <a:lnTo>
                  <a:pt x="126390" y="40913"/>
                </a:lnTo>
                <a:lnTo>
                  <a:pt x="132838" y="41563"/>
                </a:lnTo>
                <a:lnTo>
                  <a:pt x="139041" y="42949"/>
                </a:lnTo>
                <a:lnTo>
                  <a:pt x="145081" y="44825"/>
                </a:lnTo>
                <a:lnTo>
                  <a:pt x="151014" y="47029"/>
                </a:lnTo>
                <a:lnTo>
                  <a:pt x="160145" y="49477"/>
                </a:lnTo>
                <a:lnTo>
                  <a:pt x="169283" y="51517"/>
                </a:lnTo>
                <a:lnTo>
                  <a:pt x="175721" y="53395"/>
                </a:lnTo>
                <a:lnTo>
                  <a:pt x="182870" y="55599"/>
                </a:lnTo>
                <a:lnTo>
                  <a:pt x="188589" y="57069"/>
                </a:lnTo>
                <a:lnTo>
                  <a:pt x="197482" y="58701"/>
                </a:lnTo>
                <a:lnTo>
                  <a:pt x="207150" y="59427"/>
                </a:lnTo>
                <a:lnTo>
                  <a:pt x="212396" y="59620"/>
                </a:lnTo>
                <a:lnTo>
                  <a:pt x="218749" y="60702"/>
                </a:lnTo>
                <a:lnTo>
                  <a:pt x="225843" y="62376"/>
                </a:lnTo>
                <a:lnTo>
                  <a:pt x="233430" y="64444"/>
                </a:lnTo>
                <a:lnTo>
                  <a:pt x="239440" y="65822"/>
                </a:lnTo>
                <a:lnTo>
                  <a:pt x="248658" y="67354"/>
                </a:lnTo>
                <a:lnTo>
                  <a:pt x="255930" y="70575"/>
                </a:lnTo>
                <a:lnTo>
                  <a:pt x="259202" y="72768"/>
                </a:lnTo>
                <a:lnTo>
                  <a:pt x="267919" y="75204"/>
                </a:lnTo>
                <a:lnTo>
                  <a:pt x="277190" y="76287"/>
                </a:lnTo>
                <a:lnTo>
                  <a:pt x="284486" y="76768"/>
                </a:lnTo>
                <a:lnTo>
                  <a:pt x="289670" y="77848"/>
                </a:lnTo>
                <a:lnTo>
                  <a:pt x="295983" y="79522"/>
                </a:lnTo>
                <a:lnTo>
                  <a:pt x="303050" y="81590"/>
                </a:lnTo>
                <a:lnTo>
                  <a:pt x="308714" y="83921"/>
                </a:lnTo>
                <a:lnTo>
                  <a:pt x="317546" y="89050"/>
                </a:lnTo>
                <a:lnTo>
                  <a:pt x="324647" y="91965"/>
                </a:lnTo>
                <a:lnTo>
                  <a:pt x="332416" y="93837"/>
                </a:lnTo>
                <a:lnTo>
                  <a:pt x="332101" y="93990"/>
                </a:lnTo>
                <a:lnTo>
                  <a:pt x="329211" y="94161"/>
                </a:lnTo>
                <a:lnTo>
                  <a:pt x="327106" y="95159"/>
                </a:lnTo>
                <a:lnTo>
                  <a:pt x="319594" y="100162"/>
                </a:lnTo>
                <a:lnTo>
                  <a:pt x="310383" y="103020"/>
                </a:lnTo>
                <a:lnTo>
                  <a:pt x="301144" y="107064"/>
                </a:lnTo>
                <a:lnTo>
                  <a:pt x="291250" y="109476"/>
                </a:lnTo>
                <a:lnTo>
                  <a:pt x="277987" y="112037"/>
                </a:lnTo>
                <a:lnTo>
                  <a:pt x="251185" y="116469"/>
                </a:lnTo>
                <a:lnTo>
                  <a:pt x="242704" y="117651"/>
                </a:lnTo>
                <a:lnTo>
                  <a:pt x="236098" y="118439"/>
                </a:lnTo>
                <a:lnTo>
                  <a:pt x="226931" y="120869"/>
                </a:lnTo>
                <a:lnTo>
                  <a:pt x="216058" y="124395"/>
                </a:lnTo>
                <a:lnTo>
                  <a:pt x="204046" y="128650"/>
                </a:lnTo>
                <a:lnTo>
                  <a:pt x="178000" y="138458"/>
                </a:lnTo>
                <a:lnTo>
                  <a:pt x="164387" y="143740"/>
                </a:lnTo>
                <a:lnTo>
                  <a:pt x="153406" y="147262"/>
                </a:lnTo>
                <a:lnTo>
                  <a:pt x="144181" y="149610"/>
                </a:lnTo>
                <a:lnTo>
                  <a:pt x="136126" y="151175"/>
                </a:lnTo>
                <a:lnTo>
                  <a:pt x="130756" y="153171"/>
                </a:lnTo>
                <a:lnTo>
                  <a:pt x="127176" y="155454"/>
                </a:lnTo>
                <a:lnTo>
                  <a:pt x="124789" y="157928"/>
                </a:lnTo>
                <a:lnTo>
                  <a:pt x="121293" y="159578"/>
                </a:lnTo>
                <a:lnTo>
                  <a:pt x="112328" y="161411"/>
                </a:lnTo>
                <a:lnTo>
                  <a:pt x="101994" y="162226"/>
                </a:lnTo>
                <a:lnTo>
                  <a:pt x="96571" y="162443"/>
                </a:lnTo>
                <a:lnTo>
                  <a:pt x="92004" y="163540"/>
                </a:lnTo>
                <a:lnTo>
                  <a:pt x="84388" y="167300"/>
                </a:lnTo>
                <a:lnTo>
                  <a:pt x="79119" y="169635"/>
                </a:lnTo>
                <a:lnTo>
                  <a:pt x="72749" y="172145"/>
                </a:lnTo>
                <a:lnTo>
                  <a:pt x="65644" y="174771"/>
                </a:lnTo>
                <a:lnTo>
                  <a:pt x="59956" y="176522"/>
                </a:lnTo>
                <a:lnTo>
                  <a:pt x="51095" y="178467"/>
                </a:lnTo>
                <a:lnTo>
                  <a:pt x="40751" y="179562"/>
                </a:lnTo>
                <a:lnTo>
                  <a:pt x="37162" y="179818"/>
                </a:lnTo>
                <a:lnTo>
                  <a:pt x="25718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86"/>
          <p:cNvSpPr/>
          <p:nvPr/>
        </p:nvSpPr>
        <p:spPr>
          <a:xfrm>
            <a:off x="5249227" y="3969067"/>
            <a:ext cx="445771" cy="25719"/>
          </a:xfrm>
          <a:custGeom>
            <a:avLst/>
            <a:gdLst/>
            <a:ahLst/>
            <a:cxnLst/>
            <a:rect l="0" t="0" r="0" b="0"/>
            <a:pathLst>
              <a:path w="445771" h="25719">
                <a:moveTo>
                  <a:pt x="0" y="25718"/>
                </a:moveTo>
                <a:lnTo>
                  <a:pt x="4551" y="21167"/>
                </a:lnTo>
                <a:lnTo>
                  <a:pt x="6844" y="19826"/>
                </a:lnTo>
                <a:lnTo>
                  <a:pt x="9325" y="18932"/>
                </a:lnTo>
                <a:lnTo>
                  <a:pt x="11932" y="18337"/>
                </a:lnTo>
                <a:lnTo>
                  <a:pt x="19908" y="17675"/>
                </a:lnTo>
                <a:lnTo>
                  <a:pt x="24702" y="17498"/>
                </a:lnTo>
                <a:lnTo>
                  <a:pt x="29803" y="16428"/>
                </a:lnTo>
                <a:lnTo>
                  <a:pt x="35109" y="14762"/>
                </a:lnTo>
                <a:lnTo>
                  <a:pt x="48210" y="9795"/>
                </a:lnTo>
                <a:lnTo>
                  <a:pt x="52542" y="9116"/>
                </a:lnTo>
                <a:lnTo>
                  <a:pt x="55031" y="8935"/>
                </a:lnTo>
                <a:lnTo>
                  <a:pt x="58594" y="7861"/>
                </a:lnTo>
                <a:lnTo>
                  <a:pt x="62876" y="6193"/>
                </a:lnTo>
                <a:lnTo>
                  <a:pt x="67634" y="4129"/>
                </a:lnTo>
                <a:lnTo>
                  <a:pt x="77475" y="3705"/>
                </a:lnTo>
                <a:lnTo>
                  <a:pt x="90702" y="4375"/>
                </a:lnTo>
                <a:lnTo>
                  <a:pt x="106188" y="5774"/>
                </a:lnTo>
                <a:lnTo>
                  <a:pt x="120322" y="6707"/>
                </a:lnTo>
                <a:lnTo>
                  <a:pt x="133555" y="7329"/>
                </a:lnTo>
                <a:lnTo>
                  <a:pt x="159370" y="8020"/>
                </a:lnTo>
                <a:lnTo>
                  <a:pt x="267626" y="8571"/>
                </a:lnTo>
                <a:lnTo>
                  <a:pt x="272715" y="7619"/>
                </a:lnTo>
                <a:lnTo>
                  <a:pt x="278965" y="6032"/>
                </a:lnTo>
                <a:lnTo>
                  <a:pt x="285989" y="4021"/>
                </a:lnTo>
                <a:lnTo>
                  <a:pt x="299244" y="2681"/>
                </a:lnTo>
                <a:lnTo>
                  <a:pt x="316654" y="1787"/>
                </a:lnTo>
                <a:lnTo>
                  <a:pt x="356000" y="794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Formal definition of a function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function is a relation in which each element in the domain corresponds to one element in the range.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vertical line test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If every possible vertical line intersects a graph at no more than one point, then the graph represents a function.</a:t>
            </a:r>
          </a:p>
          <a:p>
            <a:pPr eaLnBrk="1" hangingPunct="1"/>
            <a:r>
              <a:rPr lang="en-US" smtClean="0"/>
              <a:t>Do these pass?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218406" y="3810000"/>
            <a:ext cx="6707188" cy="2143125"/>
            <a:chOff x="288" y="2448"/>
            <a:chExt cx="4225" cy="1350"/>
          </a:xfrm>
        </p:grpSpPr>
        <p:grpSp>
          <p:nvGrpSpPr>
            <p:cNvPr id="1045" name="Group 7"/>
            <p:cNvGrpSpPr>
              <a:grpSpLocks/>
            </p:cNvGrpSpPr>
            <p:nvPr/>
          </p:nvGrpSpPr>
          <p:grpSpPr bwMode="auto">
            <a:xfrm>
              <a:off x="288" y="2448"/>
              <a:ext cx="2690" cy="1302"/>
              <a:chOff x="288" y="2448"/>
              <a:chExt cx="2690" cy="1302"/>
            </a:xfrm>
          </p:grpSpPr>
          <p:graphicFrame>
            <p:nvGraphicFramePr>
              <p:cNvPr id="1027" name="Object 4"/>
              <p:cNvGraphicFramePr>
                <a:graphicFrameLocks noChangeAspect="1"/>
              </p:cNvGraphicFramePr>
              <p:nvPr/>
            </p:nvGraphicFramePr>
            <p:xfrm>
              <a:off x="288" y="2496"/>
              <a:ext cx="1250" cy="1254"/>
            </p:xfrm>
            <a:graphic>
              <a:graphicData uri="http://schemas.openxmlformats.org/presentationml/2006/ole">
                <p:oleObj spid="_x0000_s1027" name="PBrush" r:id="rId4" imgW="2971429" imgH="2980952" progId="">
                  <p:embed/>
                </p:oleObj>
              </a:graphicData>
            </a:graphic>
          </p:graphicFrame>
          <p:graphicFrame>
            <p:nvGraphicFramePr>
              <p:cNvPr id="1028" name="Object 5"/>
              <p:cNvGraphicFramePr>
                <a:graphicFrameLocks noChangeAspect="1"/>
              </p:cNvGraphicFramePr>
              <p:nvPr/>
            </p:nvGraphicFramePr>
            <p:xfrm>
              <a:off x="1776" y="2448"/>
              <a:ext cx="1202" cy="1206"/>
            </p:xfrm>
            <a:graphic>
              <a:graphicData uri="http://schemas.openxmlformats.org/presentationml/2006/ole">
                <p:oleObj spid="_x0000_s1028" name="PBrush" r:id="rId5" imgW="2971429" imgH="2980952" progId="">
                  <p:embed/>
                </p:oleObj>
              </a:graphicData>
            </a:graphic>
          </p:graphicFrame>
        </p:grpSp>
        <p:graphicFrame>
          <p:nvGraphicFramePr>
            <p:cNvPr id="1026" name="Object 6"/>
            <p:cNvGraphicFramePr>
              <a:graphicFrameLocks noChangeAspect="1"/>
            </p:cNvGraphicFramePr>
            <p:nvPr/>
          </p:nvGraphicFramePr>
          <p:xfrm>
            <a:off x="3168" y="2448"/>
            <a:ext cx="1345" cy="1350"/>
          </p:xfrm>
          <a:graphic>
            <a:graphicData uri="http://schemas.openxmlformats.org/presentationml/2006/ole">
              <p:oleObj spid="_x0000_s1026" name="PBrush" r:id="rId6" imgW="2971429" imgH="2980952" progId="">
                <p:embed/>
              </p:oleObj>
            </a:graphicData>
          </a:graphic>
        </p:graphicFrame>
      </p:grpSp>
      <p:sp>
        <p:nvSpPr>
          <p:cNvPr id="24" name="SMARTPenAnnotation470"/>
          <p:cNvSpPr/>
          <p:nvPr/>
        </p:nvSpPr>
        <p:spPr>
          <a:xfrm>
            <a:off x="2001837" y="3477167"/>
            <a:ext cx="1198564" cy="594674"/>
          </a:xfrm>
          <a:custGeom>
            <a:avLst/>
            <a:gdLst/>
            <a:ahLst/>
            <a:cxnLst/>
            <a:rect l="0" t="0" r="0" b="0"/>
            <a:pathLst>
              <a:path w="1198564" h="594674">
                <a:moveTo>
                  <a:pt x="49847" y="123283"/>
                </a:moveTo>
                <a:lnTo>
                  <a:pt x="49847" y="127833"/>
                </a:lnTo>
                <a:lnTo>
                  <a:pt x="42467" y="146264"/>
                </a:lnTo>
                <a:lnTo>
                  <a:pt x="37077" y="157291"/>
                </a:lnTo>
                <a:lnTo>
                  <a:pt x="34666" y="165957"/>
                </a:lnTo>
                <a:lnTo>
                  <a:pt x="32107" y="177450"/>
                </a:lnTo>
                <a:lnTo>
                  <a:pt x="29448" y="190826"/>
                </a:lnTo>
                <a:lnTo>
                  <a:pt x="26723" y="201649"/>
                </a:lnTo>
                <a:lnTo>
                  <a:pt x="21155" y="218755"/>
                </a:lnTo>
                <a:lnTo>
                  <a:pt x="18045" y="235247"/>
                </a:lnTo>
                <a:lnTo>
                  <a:pt x="15711" y="252102"/>
                </a:lnTo>
                <a:lnTo>
                  <a:pt x="6451" y="291286"/>
                </a:lnTo>
                <a:lnTo>
                  <a:pt x="3771" y="303865"/>
                </a:lnTo>
                <a:lnTo>
                  <a:pt x="1985" y="314156"/>
                </a:lnTo>
                <a:lnTo>
                  <a:pt x="0" y="330670"/>
                </a:lnTo>
                <a:lnTo>
                  <a:pt x="1376" y="337741"/>
                </a:lnTo>
                <a:lnTo>
                  <a:pt x="7985" y="350678"/>
                </a:lnTo>
                <a:lnTo>
                  <a:pt x="11461" y="354889"/>
                </a:lnTo>
                <a:lnTo>
                  <a:pt x="14732" y="357697"/>
                </a:lnTo>
                <a:lnTo>
                  <a:pt x="17864" y="359569"/>
                </a:lnTo>
                <a:lnTo>
                  <a:pt x="21858" y="359864"/>
                </a:lnTo>
                <a:lnTo>
                  <a:pt x="42893" y="355603"/>
                </a:lnTo>
                <a:lnTo>
                  <a:pt x="46163" y="353410"/>
                </a:lnTo>
                <a:lnTo>
                  <a:pt x="65719" y="330952"/>
                </a:lnTo>
                <a:lnTo>
                  <a:pt x="81749" y="314460"/>
                </a:lnTo>
                <a:lnTo>
                  <a:pt x="89213" y="305027"/>
                </a:lnTo>
                <a:lnTo>
                  <a:pt x="97999" y="293023"/>
                </a:lnTo>
                <a:lnTo>
                  <a:pt x="119825" y="262540"/>
                </a:lnTo>
                <a:lnTo>
                  <a:pt x="162339" y="205396"/>
                </a:lnTo>
                <a:lnTo>
                  <a:pt x="187791" y="172478"/>
                </a:lnTo>
                <a:lnTo>
                  <a:pt x="197055" y="159889"/>
                </a:lnTo>
                <a:lnTo>
                  <a:pt x="204183" y="149592"/>
                </a:lnTo>
                <a:lnTo>
                  <a:pt x="214644" y="133071"/>
                </a:lnTo>
                <a:lnTo>
                  <a:pt x="222468" y="119378"/>
                </a:lnTo>
                <a:lnTo>
                  <a:pt x="234299" y="101909"/>
                </a:lnTo>
                <a:lnTo>
                  <a:pt x="236601" y="95368"/>
                </a:lnTo>
                <a:lnTo>
                  <a:pt x="238167" y="94196"/>
                </a:lnTo>
                <a:lnTo>
                  <a:pt x="240164" y="94366"/>
                </a:lnTo>
                <a:lnTo>
                  <a:pt x="242448" y="95432"/>
                </a:lnTo>
                <a:lnTo>
                  <a:pt x="247525" y="96617"/>
                </a:lnTo>
                <a:lnTo>
                  <a:pt x="250213" y="96933"/>
                </a:lnTo>
                <a:lnTo>
                  <a:pt x="252004" y="99049"/>
                </a:lnTo>
                <a:lnTo>
                  <a:pt x="253199" y="102364"/>
                </a:lnTo>
                <a:lnTo>
                  <a:pt x="255116" y="116822"/>
                </a:lnTo>
                <a:lnTo>
                  <a:pt x="255448" y="171428"/>
                </a:lnTo>
                <a:lnTo>
                  <a:pt x="254542" y="193479"/>
                </a:lnTo>
                <a:lnTo>
                  <a:pt x="252986" y="214848"/>
                </a:lnTo>
                <a:lnTo>
                  <a:pt x="250995" y="235761"/>
                </a:lnTo>
                <a:lnTo>
                  <a:pt x="249668" y="252561"/>
                </a:lnTo>
                <a:lnTo>
                  <a:pt x="248784" y="266618"/>
                </a:lnTo>
                <a:lnTo>
                  <a:pt x="248194" y="278847"/>
                </a:lnTo>
                <a:lnTo>
                  <a:pt x="246848" y="293667"/>
                </a:lnTo>
                <a:lnTo>
                  <a:pt x="241357" y="342571"/>
                </a:lnTo>
                <a:lnTo>
                  <a:pt x="240385" y="355200"/>
                </a:lnTo>
                <a:lnTo>
                  <a:pt x="239738" y="366477"/>
                </a:lnTo>
                <a:lnTo>
                  <a:pt x="237401" y="381614"/>
                </a:lnTo>
                <a:lnTo>
                  <a:pt x="233938" y="399327"/>
                </a:lnTo>
                <a:lnTo>
                  <a:pt x="229725" y="418754"/>
                </a:lnTo>
                <a:lnTo>
                  <a:pt x="222503" y="455581"/>
                </a:lnTo>
                <a:lnTo>
                  <a:pt x="219244" y="473402"/>
                </a:lnTo>
                <a:lnTo>
                  <a:pt x="213261" y="491951"/>
                </a:lnTo>
                <a:lnTo>
                  <a:pt x="205462" y="510984"/>
                </a:lnTo>
                <a:lnTo>
                  <a:pt x="196453" y="530340"/>
                </a:lnTo>
                <a:lnTo>
                  <a:pt x="189495" y="544197"/>
                </a:lnTo>
                <a:lnTo>
                  <a:pt x="179223" y="562133"/>
                </a:lnTo>
                <a:lnTo>
                  <a:pt x="168943" y="575820"/>
                </a:lnTo>
                <a:lnTo>
                  <a:pt x="158976" y="586348"/>
                </a:lnTo>
                <a:lnTo>
                  <a:pt x="151372" y="591027"/>
                </a:lnTo>
                <a:lnTo>
                  <a:pt x="144817" y="593107"/>
                </a:lnTo>
                <a:lnTo>
                  <a:pt x="129946" y="594551"/>
                </a:lnTo>
                <a:lnTo>
                  <a:pt x="124182" y="594673"/>
                </a:lnTo>
                <a:lnTo>
                  <a:pt x="121311" y="593753"/>
                </a:lnTo>
                <a:lnTo>
                  <a:pt x="115582" y="590190"/>
                </a:lnTo>
                <a:lnTo>
                  <a:pt x="107001" y="582830"/>
                </a:lnTo>
                <a:lnTo>
                  <a:pt x="105095" y="579190"/>
                </a:lnTo>
                <a:lnTo>
                  <a:pt x="102977" y="570066"/>
                </a:lnTo>
                <a:lnTo>
                  <a:pt x="101784" y="554218"/>
                </a:lnTo>
                <a:lnTo>
                  <a:pt x="104046" y="538012"/>
                </a:lnTo>
                <a:lnTo>
                  <a:pt x="105982" y="528357"/>
                </a:lnTo>
                <a:lnTo>
                  <a:pt x="110130" y="514299"/>
                </a:lnTo>
                <a:lnTo>
                  <a:pt x="115754" y="497308"/>
                </a:lnTo>
                <a:lnTo>
                  <a:pt x="122360" y="478360"/>
                </a:lnTo>
                <a:lnTo>
                  <a:pt x="129622" y="463824"/>
                </a:lnTo>
                <a:lnTo>
                  <a:pt x="137320" y="452228"/>
                </a:lnTo>
                <a:lnTo>
                  <a:pt x="145310" y="442592"/>
                </a:lnTo>
                <a:lnTo>
                  <a:pt x="159268" y="424265"/>
                </a:lnTo>
                <a:lnTo>
                  <a:pt x="165657" y="415378"/>
                </a:lnTo>
                <a:lnTo>
                  <a:pt x="182916" y="400423"/>
                </a:lnTo>
                <a:lnTo>
                  <a:pt x="208049" y="382664"/>
                </a:lnTo>
                <a:lnTo>
                  <a:pt x="247794" y="352545"/>
                </a:lnTo>
                <a:lnTo>
                  <a:pt x="265632" y="339942"/>
                </a:lnTo>
                <a:lnTo>
                  <a:pt x="281334" y="329635"/>
                </a:lnTo>
                <a:lnTo>
                  <a:pt x="311798" y="312150"/>
                </a:lnTo>
                <a:lnTo>
                  <a:pt x="347562" y="294853"/>
                </a:lnTo>
                <a:lnTo>
                  <a:pt x="416654" y="261211"/>
                </a:lnTo>
                <a:lnTo>
                  <a:pt x="449678" y="243526"/>
                </a:lnTo>
                <a:lnTo>
                  <a:pt x="480101" y="226220"/>
                </a:lnTo>
                <a:lnTo>
                  <a:pt x="508165" y="209028"/>
                </a:lnTo>
                <a:lnTo>
                  <a:pt x="531085" y="191869"/>
                </a:lnTo>
                <a:lnTo>
                  <a:pt x="559879" y="173555"/>
                </a:lnTo>
                <a:lnTo>
                  <a:pt x="574661" y="161818"/>
                </a:lnTo>
                <a:lnTo>
                  <a:pt x="582603" y="154688"/>
                </a:lnTo>
                <a:lnTo>
                  <a:pt x="587898" y="148029"/>
                </a:lnTo>
                <a:lnTo>
                  <a:pt x="593781" y="135552"/>
                </a:lnTo>
                <a:lnTo>
                  <a:pt x="597093" y="117816"/>
                </a:lnTo>
                <a:lnTo>
                  <a:pt x="597868" y="103708"/>
                </a:lnTo>
                <a:lnTo>
                  <a:pt x="598074" y="95945"/>
                </a:lnTo>
                <a:lnTo>
                  <a:pt x="597259" y="89818"/>
                </a:lnTo>
                <a:lnTo>
                  <a:pt x="593814" y="80470"/>
                </a:lnTo>
                <a:lnTo>
                  <a:pt x="586519" y="69852"/>
                </a:lnTo>
                <a:lnTo>
                  <a:pt x="578326" y="60673"/>
                </a:lnTo>
                <a:lnTo>
                  <a:pt x="565315" y="51921"/>
                </a:lnTo>
                <a:lnTo>
                  <a:pt x="557391" y="48704"/>
                </a:lnTo>
                <a:lnTo>
                  <a:pt x="547576" y="46893"/>
                </a:lnTo>
                <a:lnTo>
                  <a:pt x="544544" y="46638"/>
                </a:lnTo>
                <a:lnTo>
                  <a:pt x="541570" y="47421"/>
                </a:lnTo>
                <a:lnTo>
                  <a:pt x="535726" y="50831"/>
                </a:lnTo>
                <a:lnTo>
                  <a:pt x="518487" y="66295"/>
                </a:lnTo>
                <a:lnTo>
                  <a:pt x="509908" y="79304"/>
                </a:lnTo>
                <a:lnTo>
                  <a:pt x="504191" y="97387"/>
                </a:lnTo>
                <a:lnTo>
                  <a:pt x="501333" y="108876"/>
                </a:lnTo>
                <a:lnTo>
                  <a:pt x="498158" y="126722"/>
                </a:lnTo>
                <a:lnTo>
                  <a:pt x="496747" y="144814"/>
                </a:lnTo>
                <a:lnTo>
                  <a:pt x="496119" y="171905"/>
                </a:lnTo>
                <a:lnTo>
                  <a:pt x="496905" y="185225"/>
                </a:lnTo>
                <a:lnTo>
                  <a:pt x="498381" y="197915"/>
                </a:lnTo>
                <a:lnTo>
                  <a:pt x="500317" y="210185"/>
                </a:lnTo>
                <a:lnTo>
                  <a:pt x="502561" y="220270"/>
                </a:lnTo>
                <a:lnTo>
                  <a:pt x="507593" y="236555"/>
                </a:lnTo>
                <a:lnTo>
                  <a:pt x="515545" y="250144"/>
                </a:lnTo>
                <a:lnTo>
                  <a:pt x="520332" y="256434"/>
                </a:lnTo>
                <a:lnTo>
                  <a:pt x="525429" y="260628"/>
                </a:lnTo>
                <a:lnTo>
                  <a:pt x="530732" y="263424"/>
                </a:lnTo>
                <a:lnTo>
                  <a:pt x="562032" y="272461"/>
                </a:lnTo>
                <a:lnTo>
                  <a:pt x="584722" y="276069"/>
                </a:lnTo>
                <a:lnTo>
                  <a:pt x="599990" y="274373"/>
                </a:lnTo>
                <a:lnTo>
                  <a:pt x="633074" y="265523"/>
                </a:lnTo>
                <a:lnTo>
                  <a:pt x="658583" y="257397"/>
                </a:lnTo>
                <a:lnTo>
                  <a:pt x="675679" y="246706"/>
                </a:lnTo>
                <a:lnTo>
                  <a:pt x="692802" y="233383"/>
                </a:lnTo>
                <a:lnTo>
                  <a:pt x="709938" y="221111"/>
                </a:lnTo>
                <a:lnTo>
                  <a:pt x="724223" y="208504"/>
                </a:lnTo>
                <a:lnTo>
                  <a:pt x="762955" y="171636"/>
                </a:lnTo>
                <a:lnTo>
                  <a:pt x="785285" y="148851"/>
                </a:lnTo>
                <a:lnTo>
                  <a:pt x="876134" y="52437"/>
                </a:lnTo>
                <a:lnTo>
                  <a:pt x="891113" y="34328"/>
                </a:lnTo>
                <a:lnTo>
                  <a:pt x="901898" y="20883"/>
                </a:lnTo>
                <a:lnTo>
                  <a:pt x="925475" y="1224"/>
                </a:lnTo>
                <a:lnTo>
                  <a:pt x="928874" y="0"/>
                </a:lnTo>
                <a:lnTo>
                  <a:pt x="932093" y="137"/>
                </a:lnTo>
                <a:lnTo>
                  <a:pt x="939551" y="2649"/>
                </a:lnTo>
                <a:lnTo>
                  <a:pt x="945394" y="7635"/>
                </a:lnTo>
                <a:lnTo>
                  <a:pt x="950471" y="25211"/>
                </a:lnTo>
                <a:lnTo>
                  <a:pt x="955902" y="50168"/>
                </a:lnTo>
                <a:lnTo>
                  <a:pt x="961491" y="73960"/>
                </a:lnTo>
                <a:lnTo>
                  <a:pt x="963362" y="84686"/>
                </a:lnTo>
                <a:lnTo>
                  <a:pt x="964610" y="94694"/>
                </a:lnTo>
                <a:lnTo>
                  <a:pt x="965442" y="104223"/>
                </a:lnTo>
                <a:lnTo>
                  <a:pt x="966366" y="122432"/>
                </a:lnTo>
                <a:lnTo>
                  <a:pt x="966776" y="140050"/>
                </a:lnTo>
                <a:lnTo>
                  <a:pt x="966959" y="157404"/>
                </a:lnTo>
                <a:lnTo>
                  <a:pt x="964500" y="172103"/>
                </a:lnTo>
                <a:lnTo>
                  <a:pt x="961185" y="185938"/>
                </a:lnTo>
                <a:lnTo>
                  <a:pt x="959711" y="201612"/>
                </a:lnTo>
                <a:lnTo>
                  <a:pt x="956516" y="215563"/>
                </a:lnTo>
                <a:lnTo>
                  <a:pt x="949363" y="234128"/>
                </a:lnTo>
                <a:lnTo>
                  <a:pt x="941211" y="251693"/>
                </a:lnTo>
                <a:lnTo>
                  <a:pt x="938412" y="257467"/>
                </a:lnTo>
                <a:lnTo>
                  <a:pt x="927683" y="271503"/>
                </a:lnTo>
                <a:lnTo>
                  <a:pt x="913389" y="287266"/>
                </a:lnTo>
                <a:lnTo>
                  <a:pt x="897511" y="303797"/>
                </a:lnTo>
                <a:lnTo>
                  <a:pt x="890229" y="309348"/>
                </a:lnTo>
                <a:lnTo>
                  <a:pt x="858933" y="323539"/>
                </a:lnTo>
                <a:lnTo>
                  <a:pt x="847273" y="326585"/>
                </a:lnTo>
                <a:lnTo>
                  <a:pt x="841497" y="327398"/>
                </a:lnTo>
                <a:lnTo>
                  <a:pt x="829999" y="325760"/>
                </a:lnTo>
                <a:lnTo>
                  <a:pt x="818539" y="322810"/>
                </a:lnTo>
                <a:lnTo>
                  <a:pt x="801377" y="320197"/>
                </a:lnTo>
                <a:lnTo>
                  <a:pt x="789943" y="316210"/>
                </a:lnTo>
                <a:lnTo>
                  <a:pt x="781052" y="311263"/>
                </a:lnTo>
                <a:lnTo>
                  <a:pt x="777347" y="308611"/>
                </a:lnTo>
                <a:lnTo>
                  <a:pt x="770691" y="300583"/>
                </a:lnTo>
                <a:lnTo>
                  <a:pt x="765510" y="291618"/>
                </a:lnTo>
                <a:lnTo>
                  <a:pt x="763207" y="284458"/>
                </a:lnTo>
                <a:lnTo>
                  <a:pt x="761911" y="275072"/>
                </a:lnTo>
                <a:lnTo>
                  <a:pt x="762681" y="273053"/>
                </a:lnTo>
                <a:lnTo>
                  <a:pt x="764148" y="271707"/>
                </a:lnTo>
                <a:lnTo>
                  <a:pt x="766078" y="270810"/>
                </a:lnTo>
                <a:lnTo>
                  <a:pt x="773345" y="264996"/>
                </a:lnTo>
                <a:lnTo>
                  <a:pt x="776971" y="263478"/>
                </a:lnTo>
                <a:lnTo>
                  <a:pt x="814296" y="254817"/>
                </a:lnTo>
                <a:lnTo>
                  <a:pt x="847385" y="249912"/>
                </a:lnTo>
                <a:lnTo>
                  <a:pt x="874844" y="245285"/>
                </a:lnTo>
                <a:lnTo>
                  <a:pt x="931497" y="240054"/>
                </a:lnTo>
                <a:lnTo>
                  <a:pt x="973187" y="237093"/>
                </a:lnTo>
                <a:lnTo>
                  <a:pt x="1001241" y="234825"/>
                </a:lnTo>
                <a:lnTo>
                  <a:pt x="1033099" y="229146"/>
                </a:lnTo>
                <a:lnTo>
                  <a:pt x="1069464" y="224204"/>
                </a:lnTo>
                <a:lnTo>
                  <a:pt x="1105701" y="211923"/>
                </a:lnTo>
                <a:lnTo>
                  <a:pt x="1136336" y="199826"/>
                </a:lnTo>
                <a:lnTo>
                  <a:pt x="1148506" y="195266"/>
                </a:lnTo>
                <a:lnTo>
                  <a:pt x="1198563" y="174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71"/>
          <p:cNvSpPr/>
          <p:nvPr/>
        </p:nvSpPr>
        <p:spPr>
          <a:xfrm>
            <a:off x="3971925" y="3563640"/>
            <a:ext cx="651510" cy="433273"/>
          </a:xfrm>
          <a:custGeom>
            <a:avLst/>
            <a:gdLst/>
            <a:ahLst/>
            <a:cxnLst/>
            <a:rect l="0" t="0" r="0" b="0"/>
            <a:pathLst>
              <a:path w="651510" h="433273">
                <a:moveTo>
                  <a:pt x="0" y="345420"/>
                </a:moveTo>
                <a:lnTo>
                  <a:pt x="13652" y="336318"/>
                </a:lnTo>
                <a:lnTo>
                  <a:pt x="25435" y="326770"/>
                </a:lnTo>
                <a:lnTo>
                  <a:pt x="36069" y="316175"/>
                </a:lnTo>
                <a:lnTo>
                  <a:pt x="43971" y="305117"/>
                </a:lnTo>
                <a:lnTo>
                  <a:pt x="65897" y="265913"/>
                </a:lnTo>
                <a:lnTo>
                  <a:pt x="120649" y="167155"/>
                </a:lnTo>
                <a:lnTo>
                  <a:pt x="132820" y="147519"/>
                </a:lnTo>
                <a:lnTo>
                  <a:pt x="144744" y="129665"/>
                </a:lnTo>
                <a:lnTo>
                  <a:pt x="156504" y="113001"/>
                </a:lnTo>
                <a:lnTo>
                  <a:pt x="168153" y="99987"/>
                </a:lnTo>
                <a:lnTo>
                  <a:pt x="179730" y="89405"/>
                </a:lnTo>
                <a:lnTo>
                  <a:pt x="191257" y="80446"/>
                </a:lnTo>
                <a:lnTo>
                  <a:pt x="206605" y="67951"/>
                </a:lnTo>
                <a:lnTo>
                  <a:pt x="212032" y="63285"/>
                </a:lnTo>
                <a:lnTo>
                  <a:pt x="217554" y="61128"/>
                </a:lnTo>
                <a:lnTo>
                  <a:pt x="223141" y="60642"/>
                </a:lnTo>
                <a:lnTo>
                  <a:pt x="228771" y="61270"/>
                </a:lnTo>
                <a:lnTo>
                  <a:pt x="237566" y="64509"/>
                </a:lnTo>
                <a:lnTo>
                  <a:pt x="247872" y="71686"/>
                </a:lnTo>
                <a:lnTo>
                  <a:pt x="259498" y="82386"/>
                </a:lnTo>
                <a:lnTo>
                  <a:pt x="264438" y="87197"/>
                </a:lnTo>
                <a:lnTo>
                  <a:pt x="267732" y="93261"/>
                </a:lnTo>
                <a:lnTo>
                  <a:pt x="269928" y="100161"/>
                </a:lnTo>
                <a:lnTo>
                  <a:pt x="271392" y="107619"/>
                </a:lnTo>
                <a:lnTo>
                  <a:pt x="272368" y="121163"/>
                </a:lnTo>
                <a:lnTo>
                  <a:pt x="273018" y="138766"/>
                </a:lnTo>
                <a:lnTo>
                  <a:pt x="273741" y="184041"/>
                </a:lnTo>
                <a:lnTo>
                  <a:pt x="274313" y="369662"/>
                </a:lnTo>
                <a:lnTo>
                  <a:pt x="275268" y="377774"/>
                </a:lnTo>
                <a:lnTo>
                  <a:pt x="276857" y="385086"/>
                </a:lnTo>
                <a:lnTo>
                  <a:pt x="281162" y="399244"/>
                </a:lnTo>
                <a:lnTo>
                  <a:pt x="286251" y="415062"/>
                </a:lnTo>
                <a:lnTo>
                  <a:pt x="289147" y="426537"/>
                </a:lnTo>
                <a:lnTo>
                  <a:pt x="289920" y="430930"/>
                </a:lnTo>
                <a:lnTo>
                  <a:pt x="291387" y="432907"/>
                </a:lnTo>
                <a:lnTo>
                  <a:pt x="293318" y="433272"/>
                </a:lnTo>
                <a:lnTo>
                  <a:pt x="295558" y="432563"/>
                </a:lnTo>
                <a:lnTo>
                  <a:pt x="297051" y="431137"/>
                </a:lnTo>
                <a:lnTo>
                  <a:pt x="298046" y="429235"/>
                </a:lnTo>
                <a:lnTo>
                  <a:pt x="298710" y="427014"/>
                </a:lnTo>
                <a:lnTo>
                  <a:pt x="299644" y="414786"/>
                </a:lnTo>
                <a:lnTo>
                  <a:pt x="302402" y="401967"/>
                </a:lnTo>
                <a:lnTo>
                  <a:pt x="304471" y="394548"/>
                </a:lnTo>
                <a:lnTo>
                  <a:pt x="309310" y="378684"/>
                </a:lnTo>
                <a:lnTo>
                  <a:pt x="311934" y="370454"/>
                </a:lnTo>
                <a:lnTo>
                  <a:pt x="314636" y="361157"/>
                </a:lnTo>
                <a:lnTo>
                  <a:pt x="324894" y="324154"/>
                </a:lnTo>
                <a:lnTo>
                  <a:pt x="337754" y="280405"/>
                </a:lnTo>
                <a:lnTo>
                  <a:pt x="343280" y="260167"/>
                </a:lnTo>
                <a:lnTo>
                  <a:pt x="347915" y="241912"/>
                </a:lnTo>
                <a:lnTo>
                  <a:pt x="351959" y="224979"/>
                </a:lnTo>
                <a:lnTo>
                  <a:pt x="356559" y="208929"/>
                </a:lnTo>
                <a:lnTo>
                  <a:pt x="361531" y="193466"/>
                </a:lnTo>
                <a:lnTo>
                  <a:pt x="366751" y="178395"/>
                </a:lnTo>
                <a:lnTo>
                  <a:pt x="372135" y="164537"/>
                </a:lnTo>
                <a:lnTo>
                  <a:pt x="377630" y="151489"/>
                </a:lnTo>
                <a:lnTo>
                  <a:pt x="383198" y="138980"/>
                </a:lnTo>
                <a:lnTo>
                  <a:pt x="390720" y="123973"/>
                </a:lnTo>
                <a:lnTo>
                  <a:pt x="409238" y="89519"/>
                </a:lnTo>
                <a:lnTo>
                  <a:pt x="420463" y="72901"/>
                </a:lnTo>
                <a:lnTo>
                  <a:pt x="432708" y="57061"/>
                </a:lnTo>
                <a:lnTo>
                  <a:pt x="445634" y="41738"/>
                </a:lnTo>
                <a:lnTo>
                  <a:pt x="456157" y="30570"/>
                </a:lnTo>
                <a:lnTo>
                  <a:pt x="465077" y="22173"/>
                </a:lnTo>
                <a:lnTo>
                  <a:pt x="480068" y="10302"/>
                </a:lnTo>
                <a:lnTo>
                  <a:pt x="493081" y="1851"/>
                </a:lnTo>
                <a:lnTo>
                  <a:pt x="498266" y="169"/>
                </a:lnTo>
                <a:lnTo>
                  <a:pt x="502674" y="0"/>
                </a:lnTo>
                <a:lnTo>
                  <a:pt x="515970" y="1773"/>
                </a:lnTo>
                <a:lnTo>
                  <a:pt x="521145" y="2022"/>
                </a:lnTo>
                <a:lnTo>
                  <a:pt x="526500" y="4093"/>
                </a:lnTo>
                <a:lnTo>
                  <a:pt x="537530" y="11474"/>
                </a:lnTo>
                <a:lnTo>
                  <a:pt x="546242" y="23644"/>
                </a:lnTo>
                <a:lnTo>
                  <a:pt x="549899" y="30890"/>
                </a:lnTo>
                <a:lnTo>
                  <a:pt x="553289" y="38578"/>
                </a:lnTo>
                <a:lnTo>
                  <a:pt x="556502" y="46561"/>
                </a:lnTo>
                <a:lnTo>
                  <a:pt x="559596" y="54741"/>
                </a:lnTo>
                <a:lnTo>
                  <a:pt x="562611" y="64956"/>
                </a:lnTo>
                <a:lnTo>
                  <a:pt x="565574" y="76529"/>
                </a:lnTo>
                <a:lnTo>
                  <a:pt x="568502" y="89007"/>
                </a:lnTo>
                <a:lnTo>
                  <a:pt x="570454" y="111613"/>
                </a:lnTo>
                <a:lnTo>
                  <a:pt x="571755" y="140971"/>
                </a:lnTo>
                <a:lnTo>
                  <a:pt x="572622" y="174831"/>
                </a:lnTo>
                <a:lnTo>
                  <a:pt x="574153" y="205023"/>
                </a:lnTo>
                <a:lnTo>
                  <a:pt x="576126" y="232772"/>
                </a:lnTo>
                <a:lnTo>
                  <a:pt x="583454" y="310773"/>
                </a:lnTo>
                <a:lnTo>
                  <a:pt x="586136" y="336609"/>
                </a:lnTo>
                <a:lnTo>
                  <a:pt x="588878" y="355738"/>
                </a:lnTo>
                <a:lnTo>
                  <a:pt x="591657" y="370397"/>
                </a:lnTo>
                <a:lnTo>
                  <a:pt x="594463" y="382073"/>
                </a:lnTo>
                <a:lnTo>
                  <a:pt x="599191" y="390810"/>
                </a:lnTo>
                <a:lnTo>
                  <a:pt x="605201" y="397587"/>
                </a:lnTo>
                <a:lnTo>
                  <a:pt x="617593" y="406705"/>
                </a:lnTo>
                <a:lnTo>
                  <a:pt x="626276" y="410758"/>
                </a:lnTo>
                <a:lnTo>
                  <a:pt x="636518" y="413039"/>
                </a:lnTo>
                <a:lnTo>
                  <a:pt x="639610" y="412407"/>
                </a:lnTo>
                <a:lnTo>
                  <a:pt x="651509" y="4054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72"/>
          <p:cNvSpPr/>
          <p:nvPr/>
        </p:nvSpPr>
        <p:spPr>
          <a:xfrm>
            <a:off x="4692856" y="3574929"/>
            <a:ext cx="237388" cy="376470"/>
          </a:xfrm>
          <a:custGeom>
            <a:avLst/>
            <a:gdLst/>
            <a:ahLst/>
            <a:cxnLst/>
            <a:rect l="0" t="0" r="0" b="0"/>
            <a:pathLst>
              <a:path w="237388" h="376470">
                <a:moveTo>
                  <a:pt x="33448" y="8375"/>
                </a:moveTo>
                <a:lnTo>
                  <a:pt x="28898" y="17477"/>
                </a:lnTo>
                <a:lnTo>
                  <a:pt x="26605" y="23016"/>
                </a:lnTo>
                <a:lnTo>
                  <a:pt x="24123" y="29566"/>
                </a:lnTo>
                <a:lnTo>
                  <a:pt x="21517" y="36790"/>
                </a:lnTo>
                <a:lnTo>
                  <a:pt x="17874" y="51131"/>
                </a:lnTo>
                <a:lnTo>
                  <a:pt x="8746" y="92466"/>
                </a:lnTo>
                <a:lnTo>
                  <a:pt x="5551" y="114918"/>
                </a:lnTo>
                <a:lnTo>
                  <a:pt x="3420" y="137506"/>
                </a:lnTo>
                <a:lnTo>
                  <a:pt x="1053" y="178162"/>
                </a:lnTo>
                <a:lnTo>
                  <a:pt x="0" y="205756"/>
                </a:lnTo>
                <a:lnTo>
                  <a:pt x="672" y="218068"/>
                </a:lnTo>
                <a:lnTo>
                  <a:pt x="2073" y="230086"/>
                </a:lnTo>
                <a:lnTo>
                  <a:pt x="3959" y="241907"/>
                </a:lnTo>
                <a:lnTo>
                  <a:pt x="6169" y="252646"/>
                </a:lnTo>
                <a:lnTo>
                  <a:pt x="8594" y="262662"/>
                </a:lnTo>
                <a:lnTo>
                  <a:pt x="11165" y="272198"/>
                </a:lnTo>
                <a:lnTo>
                  <a:pt x="15735" y="283317"/>
                </a:lnTo>
                <a:lnTo>
                  <a:pt x="21639" y="295492"/>
                </a:lnTo>
                <a:lnTo>
                  <a:pt x="42546" y="335600"/>
                </a:lnTo>
                <a:lnTo>
                  <a:pt x="47133" y="341778"/>
                </a:lnTo>
                <a:lnTo>
                  <a:pt x="52097" y="346849"/>
                </a:lnTo>
                <a:lnTo>
                  <a:pt x="57311" y="351182"/>
                </a:lnTo>
                <a:lnTo>
                  <a:pt x="62692" y="355023"/>
                </a:lnTo>
                <a:lnTo>
                  <a:pt x="68184" y="358537"/>
                </a:lnTo>
                <a:lnTo>
                  <a:pt x="73750" y="361831"/>
                </a:lnTo>
                <a:lnTo>
                  <a:pt x="78414" y="364980"/>
                </a:lnTo>
                <a:lnTo>
                  <a:pt x="82476" y="368032"/>
                </a:lnTo>
                <a:lnTo>
                  <a:pt x="86136" y="371019"/>
                </a:lnTo>
                <a:lnTo>
                  <a:pt x="90481" y="373011"/>
                </a:lnTo>
                <a:lnTo>
                  <a:pt x="95283" y="374338"/>
                </a:lnTo>
                <a:lnTo>
                  <a:pt x="100389" y="375223"/>
                </a:lnTo>
                <a:lnTo>
                  <a:pt x="105698" y="375813"/>
                </a:lnTo>
                <a:lnTo>
                  <a:pt x="111142" y="376206"/>
                </a:lnTo>
                <a:lnTo>
                  <a:pt x="116677" y="376469"/>
                </a:lnTo>
                <a:lnTo>
                  <a:pt x="121319" y="375691"/>
                </a:lnTo>
                <a:lnTo>
                  <a:pt x="125366" y="374220"/>
                </a:lnTo>
                <a:lnTo>
                  <a:pt x="129017" y="372287"/>
                </a:lnTo>
                <a:lnTo>
                  <a:pt x="133356" y="369093"/>
                </a:lnTo>
                <a:lnTo>
                  <a:pt x="138153" y="365059"/>
                </a:lnTo>
                <a:lnTo>
                  <a:pt x="143257" y="360464"/>
                </a:lnTo>
                <a:lnTo>
                  <a:pt x="148564" y="356449"/>
                </a:lnTo>
                <a:lnTo>
                  <a:pt x="154007" y="352820"/>
                </a:lnTo>
                <a:lnTo>
                  <a:pt x="159541" y="349447"/>
                </a:lnTo>
                <a:lnTo>
                  <a:pt x="165135" y="344342"/>
                </a:lnTo>
                <a:lnTo>
                  <a:pt x="170769" y="338080"/>
                </a:lnTo>
                <a:lnTo>
                  <a:pt x="176431" y="331049"/>
                </a:lnTo>
                <a:lnTo>
                  <a:pt x="181158" y="323503"/>
                </a:lnTo>
                <a:lnTo>
                  <a:pt x="185261" y="315616"/>
                </a:lnTo>
                <a:lnTo>
                  <a:pt x="188949" y="307500"/>
                </a:lnTo>
                <a:lnTo>
                  <a:pt x="192361" y="299232"/>
                </a:lnTo>
                <a:lnTo>
                  <a:pt x="195588" y="290862"/>
                </a:lnTo>
                <a:lnTo>
                  <a:pt x="198691" y="282425"/>
                </a:lnTo>
                <a:lnTo>
                  <a:pt x="202665" y="270133"/>
                </a:lnTo>
                <a:lnTo>
                  <a:pt x="212161" y="238695"/>
                </a:lnTo>
                <a:lnTo>
                  <a:pt x="220191" y="210117"/>
                </a:lnTo>
                <a:lnTo>
                  <a:pt x="223667" y="197162"/>
                </a:lnTo>
                <a:lnTo>
                  <a:pt x="226935" y="181859"/>
                </a:lnTo>
                <a:lnTo>
                  <a:pt x="230067" y="164988"/>
                </a:lnTo>
                <a:lnTo>
                  <a:pt x="233108" y="147074"/>
                </a:lnTo>
                <a:lnTo>
                  <a:pt x="235135" y="132274"/>
                </a:lnTo>
                <a:lnTo>
                  <a:pt x="236486" y="119549"/>
                </a:lnTo>
                <a:lnTo>
                  <a:pt x="237387" y="108209"/>
                </a:lnTo>
                <a:lnTo>
                  <a:pt x="236082" y="94934"/>
                </a:lnTo>
                <a:lnTo>
                  <a:pt x="233308" y="80369"/>
                </a:lnTo>
                <a:lnTo>
                  <a:pt x="229553" y="64943"/>
                </a:lnTo>
                <a:lnTo>
                  <a:pt x="226098" y="53708"/>
                </a:lnTo>
                <a:lnTo>
                  <a:pt x="222842" y="45264"/>
                </a:lnTo>
                <a:lnTo>
                  <a:pt x="219718" y="38683"/>
                </a:lnTo>
                <a:lnTo>
                  <a:pt x="214778" y="32391"/>
                </a:lnTo>
                <a:lnTo>
                  <a:pt x="208628" y="26291"/>
                </a:lnTo>
                <a:lnTo>
                  <a:pt x="201670" y="20319"/>
                </a:lnTo>
                <a:lnTo>
                  <a:pt x="195126" y="15385"/>
                </a:lnTo>
                <a:lnTo>
                  <a:pt x="188859" y="11144"/>
                </a:lnTo>
                <a:lnTo>
                  <a:pt x="182775" y="7363"/>
                </a:lnTo>
                <a:lnTo>
                  <a:pt x="175862" y="4843"/>
                </a:lnTo>
                <a:lnTo>
                  <a:pt x="168396" y="3163"/>
                </a:lnTo>
                <a:lnTo>
                  <a:pt x="160561" y="2043"/>
                </a:lnTo>
                <a:lnTo>
                  <a:pt x="153433" y="1297"/>
                </a:lnTo>
                <a:lnTo>
                  <a:pt x="146776" y="799"/>
                </a:lnTo>
                <a:lnTo>
                  <a:pt x="140433" y="467"/>
                </a:lnTo>
                <a:lnTo>
                  <a:pt x="123224" y="98"/>
                </a:lnTo>
                <a:lnTo>
                  <a:pt x="113302" y="0"/>
                </a:lnTo>
                <a:lnTo>
                  <a:pt x="104782" y="887"/>
                </a:lnTo>
                <a:lnTo>
                  <a:pt x="97196" y="2430"/>
                </a:lnTo>
                <a:lnTo>
                  <a:pt x="90234" y="4412"/>
                </a:lnTo>
                <a:lnTo>
                  <a:pt x="83688" y="6686"/>
                </a:lnTo>
                <a:lnTo>
                  <a:pt x="77419" y="9154"/>
                </a:lnTo>
                <a:lnTo>
                  <a:pt x="71335" y="11752"/>
                </a:lnTo>
                <a:lnTo>
                  <a:pt x="66326" y="14437"/>
                </a:lnTo>
                <a:lnTo>
                  <a:pt x="62034" y="17179"/>
                </a:lnTo>
                <a:lnTo>
                  <a:pt x="50594" y="255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73"/>
          <p:cNvSpPr/>
          <p:nvPr/>
        </p:nvSpPr>
        <p:spPr>
          <a:xfrm>
            <a:off x="6623522" y="3614884"/>
            <a:ext cx="674534" cy="585083"/>
          </a:xfrm>
          <a:custGeom>
            <a:avLst/>
            <a:gdLst/>
            <a:ahLst/>
            <a:cxnLst/>
            <a:rect l="0" t="0" r="0" b="0"/>
            <a:pathLst>
              <a:path w="674534" h="585083">
                <a:moveTo>
                  <a:pt x="65885" y="11283"/>
                </a:moveTo>
                <a:lnTo>
                  <a:pt x="59041" y="24018"/>
                </a:lnTo>
                <a:lnTo>
                  <a:pt x="53954" y="30596"/>
                </a:lnTo>
                <a:lnTo>
                  <a:pt x="50310" y="39398"/>
                </a:lnTo>
                <a:lnTo>
                  <a:pt x="45977" y="51934"/>
                </a:lnTo>
                <a:lnTo>
                  <a:pt x="41183" y="66959"/>
                </a:lnTo>
                <a:lnTo>
                  <a:pt x="37987" y="78880"/>
                </a:lnTo>
                <a:lnTo>
                  <a:pt x="35856" y="88733"/>
                </a:lnTo>
                <a:lnTo>
                  <a:pt x="34435" y="97206"/>
                </a:lnTo>
                <a:lnTo>
                  <a:pt x="27778" y="114241"/>
                </a:lnTo>
                <a:lnTo>
                  <a:pt x="20374" y="131337"/>
                </a:lnTo>
                <a:lnTo>
                  <a:pt x="17083" y="148460"/>
                </a:lnTo>
                <a:lnTo>
                  <a:pt x="14300" y="161790"/>
                </a:lnTo>
                <a:lnTo>
                  <a:pt x="6129" y="196920"/>
                </a:lnTo>
                <a:lnTo>
                  <a:pt x="3187" y="211241"/>
                </a:lnTo>
                <a:lnTo>
                  <a:pt x="1227" y="222694"/>
                </a:lnTo>
                <a:lnTo>
                  <a:pt x="0" y="239546"/>
                </a:lnTo>
                <a:lnTo>
                  <a:pt x="1007" y="245373"/>
                </a:lnTo>
                <a:lnTo>
                  <a:pt x="2630" y="250211"/>
                </a:lnTo>
                <a:lnTo>
                  <a:pt x="4434" y="263206"/>
                </a:lnTo>
                <a:lnTo>
                  <a:pt x="4916" y="270672"/>
                </a:lnTo>
                <a:lnTo>
                  <a:pt x="6189" y="275649"/>
                </a:lnTo>
                <a:lnTo>
                  <a:pt x="7990" y="278967"/>
                </a:lnTo>
                <a:lnTo>
                  <a:pt x="17725" y="288843"/>
                </a:lnTo>
                <a:lnTo>
                  <a:pt x="21396" y="290621"/>
                </a:lnTo>
                <a:lnTo>
                  <a:pt x="34711" y="293122"/>
                </a:lnTo>
                <a:lnTo>
                  <a:pt x="50767" y="293968"/>
                </a:lnTo>
                <a:lnTo>
                  <a:pt x="55806" y="294037"/>
                </a:lnTo>
                <a:lnTo>
                  <a:pt x="60118" y="293131"/>
                </a:lnTo>
                <a:lnTo>
                  <a:pt x="67450" y="289584"/>
                </a:lnTo>
                <a:lnTo>
                  <a:pt x="86761" y="273654"/>
                </a:lnTo>
                <a:lnTo>
                  <a:pt x="107102" y="258674"/>
                </a:lnTo>
                <a:lnTo>
                  <a:pt x="119080" y="247648"/>
                </a:lnTo>
                <a:lnTo>
                  <a:pt x="132781" y="234582"/>
                </a:lnTo>
                <a:lnTo>
                  <a:pt x="143819" y="223014"/>
                </a:lnTo>
                <a:lnTo>
                  <a:pt x="153084" y="212445"/>
                </a:lnTo>
                <a:lnTo>
                  <a:pt x="161165" y="202541"/>
                </a:lnTo>
                <a:lnTo>
                  <a:pt x="175225" y="186457"/>
                </a:lnTo>
                <a:lnTo>
                  <a:pt x="188775" y="172005"/>
                </a:lnTo>
                <a:lnTo>
                  <a:pt x="204324" y="156058"/>
                </a:lnTo>
                <a:lnTo>
                  <a:pt x="215678" y="139445"/>
                </a:lnTo>
                <a:lnTo>
                  <a:pt x="220040" y="131014"/>
                </a:lnTo>
                <a:lnTo>
                  <a:pt x="232506" y="108947"/>
                </a:lnTo>
                <a:lnTo>
                  <a:pt x="239830" y="96395"/>
                </a:lnTo>
                <a:lnTo>
                  <a:pt x="246619" y="83264"/>
                </a:lnTo>
                <a:lnTo>
                  <a:pt x="253049" y="69748"/>
                </a:lnTo>
                <a:lnTo>
                  <a:pt x="259241" y="55975"/>
                </a:lnTo>
                <a:lnTo>
                  <a:pt x="268661" y="38131"/>
                </a:lnTo>
                <a:lnTo>
                  <a:pt x="279320" y="20191"/>
                </a:lnTo>
                <a:lnTo>
                  <a:pt x="282470" y="14364"/>
                </a:lnTo>
                <a:lnTo>
                  <a:pt x="283617" y="9527"/>
                </a:lnTo>
                <a:lnTo>
                  <a:pt x="283430" y="5350"/>
                </a:lnTo>
                <a:lnTo>
                  <a:pt x="282353" y="1613"/>
                </a:lnTo>
                <a:lnTo>
                  <a:pt x="282586" y="74"/>
                </a:lnTo>
                <a:lnTo>
                  <a:pt x="283695" y="0"/>
                </a:lnTo>
                <a:lnTo>
                  <a:pt x="285387" y="904"/>
                </a:lnTo>
                <a:lnTo>
                  <a:pt x="286515" y="3411"/>
                </a:lnTo>
                <a:lnTo>
                  <a:pt x="288325" y="18583"/>
                </a:lnTo>
                <a:lnTo>
                  <a:pt x="288473" y="21865"/>
                </a:lnTo>
                <a:lnTo>
                  <a:pt x="290477" y="31672"/>
                </a:lnTo>
                <a:lnTo>
                  <a:pt x="330811" y="205221"/>
                </a:lnTo>
                <a:lnTo>
                  <a:pt x="339657" y="248208"/>
                </a:lnTo>
                <a:lnTo>
                  <a:pt x="345555" y="281628"/>
                </a:lnTo>
                <a:lnTo>
                  <a:pt x="359571" y="378586"/>
                </a:lnTo>
                <a:lnTo>
                  <a:pt x="360735" y="397122"/>
                </a:lnTo>
                <a:lnTo>
                  <a:pt x="360560" y="413289"/>
                </a:lnTo>
                <a:lnTo>
                  <a:pt x="359489" y="427877"/>
                </a:lnTo>
                <a:lnTo>
                  <a:pt x="358776" y="440460"/>
                </a:lnTo>
                <a:lnTo>
                  <a:pt x="357984" y="462061"/>
                </a:lnTo>
                <a:lnTo>
                  <a:pt x="355868" y="474679"/>
                </a:lnTo>
                <a:lnTo>
                  <a:pt x="352552" y="488806"/>
                </a:lnTo>
                <a:lnTo>
                  <a:pt x="348436" y="503939"/>
                </a:lnTo>
                <a:lnTo>
                  <a:pt x="343788" y="515933"/>
                </a:lnTo>
                <a:lnTo>
                  <a:pt x="338784" y="525834"/>
                </a:lnTo>
                <a:lnTo>
                  <a:pt x="329096" y="541915"/>
                </a:lnTo>
                <a:lnTo>
                  <a:pt x="321616" y="555412"/>
                </a:lnTo>
                <a:lnTo>
                  <a:pt x="312576" y="565221"/>
                </a:lnTo>
                <a:lnTo>
                  <a:pt x="307498" y="569170"/>
                </a:lnTo>
                <a:lnTo>
                  <a:pt x="291696" y="576098"/>
                </a:lnTo>
                <a:lnTo>
                  <a:pt x="273878" y="581399"/>
                </a:lnTo>
                <a:lnTo>
                  <a:pt x="253137" y="584384"/>
                </a:lnTo>
                <a:lnTo>
                  <a:pt x="240865" y="585082"/>
                </a:lnTo>
                <a:lnTo>
                  <a:pt x="229062" y="582853"/>
                </a:lnTo>
                <a:lnTo>
                  <a:pt x="218418" y="578686"/>
                </a:lnTo>
                <a:lnTo>
                  <a:pt x="210512" y="573660"/>
                </a:lnTo>
                <a:lnTo>
                  <a:pt x="196156" y="560924"/>
                </a:lnTo>
                <a:lnTo>
                  <a:pt x="184388" y="545086"/>
                </a:lnTo>
                <a:lnTo>
                  <a:pt x="174869" y="528327"/>
                </a:lnTo>
                <a:lnTo>
                  <a:pt x="171472" y="514448"/>
                </a:lnTo>
                <a:lnTo>
                  <a:pt x="169963" y="498755"/>
                </a:lnTo>
                <a:lnTo>
                  <a:pt x="169292" y="482255"/>
                </a:lnTo>
                <a:lnTo>
                  <a:pt x="171534" y="465396"/>
                </a:lnTo>
                <a:lnTo>
                  <a:pt x="175705" y="448379"/>
                </a:lnTo>
                <a:lnTo>
                  <a:pt x="180733" y="431290"/>
                </a:lnTo>
                <a:lnTo>
                  <a:pt x="185314" y="421780"/>
                </a:lnTo>
                <a:lnTo>
                  <a:pt x="191224" y="411631"/>
                </a:lnTo>
                <a:lnTo>
                  <a:pt x="216691" y="372516"/>
                </a:lnTo>
                <a:lnTo>
                  <a:pt x="233557" y="357251"/>
                </a:lnTo>
                <a:lnTo>
                  <a:pt x="243389" y="350513"/>
                </a:lnTo>
                <a:lnTo>
                  <a:pt x="293633" y="318277"/>
                </a:lnTo>
                <a:lnTo>
                  <a:pt x="355384" y="282027"/>
                </a:lnTo>
                <a:lnTo>
                  <a:pt x="478246" y="211660"/>
                </a:lnTo>
                <a:lnTo>
                  <a:pt x="521572" y="187969"/>
                </a:lnTo>
                <a:lnTo>
                  <a:pt x="541126" y="177651"/>
                </a:lnTo>
                <a:lnTo>
                  <a:pt x="556067" y="168868"/>
                </a:lnTo>
                <a:lnTo>
                  <a:pt x="567933" y="161107"/>
                </a:lnTo>
                <a:lnTo>
                  <a:pt x="585245" y="147404"/>
                </a:lnTo>
                <a:lnTo>
                  <a:pt x="596114" y="134964"/>
                </a:lnTo>
                <a:lnTo>
                  <a:pt x="616690" y="108148"/>
                </a:lnTo>
                <a:lnTo>
                  <a:pt x="627552" y="92117"/>
                </a:lnTo>
                <a:lnTo>
                  <a:pt x="634602" y="78642"/>
                </a:lnTo>
                <a:lnTo>
                  <a:pt x="637737" y="66303"/>
                </a:lnTo>
                <a:lnTo>
                  <a:pt x="639499" y="48646"/>
                </a:lnTo>
                <a:lnTo>
                  <a:pt x="640023" y="35900"/>
                </a:lnTo>
                <a:lnTo>
                  <a:pt x="639143" y="32457"/>
                </a:lnTo>
                <a:lnTo>
                  <a:pt x="630888" y="17547"/>
                </a:lnTo>
                <a:lnTo>
                  <a:pt x="628291" y="12601"/>
                </a:lnTo>
                <a:lnTo>
                  <a:pt x="625608" y="9304"/>
                </a:lnTo>
                <a:lnTo>
                  <a:pt x="622866" y="7107"/>
                </a:lnTo>
                <a:lnTo>
                  <a:pt x="620086" y="5641"/>
                </a:lnTo>
                <a:lnTo>
                  <a:pt x="611916" y="4013"/>
                </a:lnTo>
                <a:lnTo>
                  <a:pt x="595701" y="2968"/>
                </a:lnTo>
                <a:lnTo>
                  <a:pt x="586792" y="5365"/>
                </a:lnTo>
                <a:lnTo>
                  <a:pt x="577433" y="9606"/>
                </a:lnTo>
                <a:lnTo>
                  <a:pt x="565858" y="18300"/>
                </a:lnTo>
                <a:lnTo>
                  <a:pt x="556065" y="27419"/>
                </a:lnTo>
                <a:lnTo>
                  <a:pt x="547903" y="40362"/>
                </a:lnTo>
                <a:lnTo>
                  <a:pt x="539195" y="58497"/>
                </a:lnTo>
                <a:lnTo>
                  <a:pt x="525800" y="85607"/>
                </a:lnTo>
                <a:lnTo>
                  <a:pt x="520132" y="97980"/>
                </a:lnTo>
                <a:lnTo>
                  <a:pt x="515401" y="109086"/>
                </a:lnTo>
                <a:lnTo>
                  <a:pt x="511295" y="119348"/>
                </a:lnTo>
                <a:lnTo>
                  <a:pt x="508558" y="129046"/>
                </a:lnTo>
                <a:lnTo>
                  <a:pt x="506732" y="138369"/>
                </a:lnTo>
                <a:lnTo>
                  <a:pt x="504705" y="156348"/>
                </a:lnTo>
                <a:lnTo>
                  <a:pt x="503804" y="173864"/>
                </a:lnTo>
                <a:lnTo>
                  <a:pt x="503403" y="191174"/>
                </a:lnTo>
                <a:lnTo>
                  <a:pt x="504177" y="207440"/>
                </a:lnTo>
                <a:lnTo>
                  <a:pt x="507696" y="221019"/>
                </a:lnTo>
                <a:lnTo>
                  <a:pt x="512437" y="233404"/>
                </a:lnTo>
                <a:lnTo>
                  <a:pt x="520458" y="251087"/>
                </a:lnTo>
                <a:lnTo>
                  <a:pt x="523240" y="256877"/>
                </a:lnTo>
                <a:lnTo>
                  <a:pt x="526998" y="261690"/>
                </a:lnTo>
                <a:lnTo>
                  <a:pt x="536254" y="269578"/>
                </a:lnTo>
                <a:lnTo>
                  <a:pt x="552176" y="279373"/>
                </a:lnTo>
                <a:lnTo>
                  <a:pt x="563319" y="282834"/>
                </a:lnTo>
                <a:lnTo>
                  <a:pt x="574622" y="285325"/>
                </a:lnTo>
                <a:lnTo>
                  <a:pt x="585995" y="289607"/>
                </a:lnTo>
                <a:lnTo>
                  <a:pt x="592648" y="290178"/>
                </a:lnTo>
                <a:lnTo>
                  <a:pt x="607659" y="288271"/>
                </a:lnTo>
                <a:lnTo>
                  <a:pt x="623856" y="286789"/>
                </a:lnTo>
                <a:lnTo>
                  <a:pt x="639627" y="285178"/>
                </a:lnTo>
                <a:lnTo>
                  <a:pt x="658263" y="279868"/>
                </a:lnTo>
                <a:lnTo>
                  <a:pt x="674533" y="277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74"/>
          <p:cNvSpPr/>
          <p:nvPr/>
        </p:nvSpPr>
        <p:spPr>
          <a:xfrm>
            <a:off x="7418069" y="3609375"/>
            <a:ext cx="239378" cy="282143"/>
          </a:xfrm>
          <a:custGeom>
            <a:avLst/>
            <a:gdLst/>
            <a:ahLst/>
            <a:cxnLst/>
            <a:rect l="0" t="0" r="0" b="0"/>
            <a:pathLst>
              <a:path w="239378" h="282143">
                <a:moveTo>
                  <a:pt x="111443" y="8220"/>
                </a:moveTo>
                <a:lnTo>
                  <a:pt x="102341" y="3669"/>
                </a:lnTo>
                <a:lnTo>
                  <a:pt x="95333" y="1434"/>
                </a:lnTo>
                <a:lnTo>
                  <a:pt x="89044" y="442"/>
                </a:lnTo>
                <a:lnTo>
                  <a:pt x="83073" y="0"/>
                </a:lnTo>
                <a:lnTo>
                  <a:pt x="80147" y="835"/>
                </a:lnTo>
                <a:lnTo>
                  <a:pt x="74356" y="4302"/>
                </a:lnTo>
                <a:lnTo>
                  <a:pt x="68608" y="9019"/>
                </a:lnTo>
                <a:lnTo>
                  <a:pt x="65741" y="11610"/>
                </a:lnTo>
                <a:lnTo>
                  <a:pt x="60017" y="19569"/>
                </a:lnTo>
                <a:lnTo>
                  <a:pt x="57156" y="24359"/>
                </a:lnTo>
                <a:lnTo>
                  <a:pt x="53344" y="28504"/>
                </a:lnTo>
                <a:lnTo>
                  <a:pt x="48898" y="32220"/>
                </a:lnTo>
                <a:lnTo>
                  <a:pt x="44029" y="35650"/>
                </a:lnTo>
                <a:lnTo>
                  <a:pt x="39830" y="39841"/>
                </a:lnTo>
                <a:lnTo>
                  <a:pt x="36079" y="44541"/>
                </a:lnTo>
                <a:lnTo>
                  <a:pt x="32625" y="49579"/>
                </a:lnTo>
                <a:lnTo>
                  <a:pt x="30323" y="54842"/>
                </a:lnTo>
                <a:lnTo>
                  <a:pt x="28788" y="60257"/>
                </a:lnTo>
                <a:lnTo>
                  <a:pt x="27764" y="65771"/>
                </a:lnTo>
                <a:lnTo>
                  <a:pt x="27082" y="73257"/>
                </a:lnTo>
                <a:lnTo>
                  <a:pt x="26628" y="82058"/>
                </a:lnTo>
                <a:lnTo>
                  <a:pt x="25898" y="109906"/>
                </a:lnTo>
                <a:lnTo>
                  <a:pt x="26791" y="114110"/>
                </a:lnTo>
                <a:lnTo>
                  <a:pt x="30322" y="121322"/>
                </a:lnTo>
                <a:lnTo>
                  <a:pt x="33550" y="123626"/>
                </a:lnTo>
                <a:lnTo>
                  <a:pt x="37607" y="125162"/>
                </a:lnTo>
                <a:lnTo>
                  <a:pt x="42216" y="126186"/>
                </a:lnTo>
                <a:lnTo>
                  <a:pt x="47194" y="127822"/>
                </a:lnTo>
                <a:lnTo>
                  <a:pt x="52418" y="129864"/>
                </a:lnTo>
                <a:lnTo>
                  <a:pt x="57805" y="132179"/>
                </a:lnTo>
                <a:lnTo>
                  <a:pt x="63303" y="133721"/>
                </a:lnTo>
                <a:lnTo>
                  <a:pt x="68871" y="134750"/>
                </a:lnTo>
                <a:lnTo>
                  <a:pt x="74489" y="135436"/>
                </a:lnTo>
                <a:lnTo>
                  <a:pt x="81092" y="136845"/>
                </a:lnTo>
                <a:lnTo>
                  <a:pt x="88352" y="138738"/>
                </a:lnTo>
                <a:lnTo>
                  <a:pt x="96049" y="140951"/>
                </a:lnTo>
                <a:lnTo>
                  <a:pt x="103085" y="142428"/>
                </a:lnTo>
                <a:lnTo>
                  <a:pt x="109681" y="143412"/>
                </a:lnTo>
                <a:lnTo>
                  <a:pt x="115984" y="144067"/>
                </a:lnTo>
                <a:lnTo>
                  <a:pt x="123042" y="145458"/>
                </a:lnTo>
                <a:lnTo>
                  <a:pt x="130606" y="147336"/>
                </a:lnTo>
                <a:lnTo>
                  <a:pt x="138506" y="149542"/>
                </a:lnTo>
                <a:lnTo>
                  <a:pt x="146630" y="151012"/>
                </a:lnTo>
                <a:lnTo>
                  <a:pt x="154904" y="151992"/>
                </a:lnTo>
                <a:lnTo>
                  <a:pt x="163277" y="152645"/>
                </a:lnTo>
                <a:lnTo>
                  <a:pt x="170764" y="154034"/>
                </a:lnTo>
                <a:lnTo>
                  <a:pt x="177660" y="155911"/>
                </a:lnTo>
                <a:lnTo>
                  <a:pt x="184163" y="158115"/>
                </a:lnTo>
                <a:lnTo>
                  <a:pt x="190403" y="160538"/>
                </a:lnTo>
                <a:lnTo>
                  <a:pt x="196468" y="163105"/>
                </a:lnTo>
                <a:lnTo>
                  <a:pt x="208287" y="168498"/>
                </a:lnTo>
                <a:lnTo>
                  <a:pt x="219890" y="174069"/>
                </a:lnTo>
                <a:lnTo>
                  <a:pt x="224699" y="177841"/>
                </a:lnTo>
                <a:lnTo>
                  <a:pt x="228857" y="182261"/>
                </a:lnTo>
                <a:lnTo>
                  <a:pt x="232581" y="187112"/>
                </a:lnTo>
                <a:lnTo>
                  <a:pt x="236720" y="195042"/>
                </a:lnTo>
                <a:lnTo>
                  <a:pt x="238559" y="202695"/>
                </a:lnTo>
                <a:lnTo>
                  <a:pt x="239050" y="207402"/>
                </a:lnTo>
                <a:lnTo>
                  <a:pt x="239377" y="212445"/>
                </a:lnTo>
                <a:lnTo>
                  <a:pt x="238642" y="216760"/>
                </a:lnTo>
                <a:lnTo>
                  <a:pt x="235286" y="224094"/>
                </a:lnTo>
                <a:lnTo>
                  <a:pt x="228041" y="238129"/>
                </a:lnTo>
                <a:lnTo>
                  <a:pt x="224417" y="242455"/>
                </a:lnTo>
                <a:lnTo>
                  <a:pt x="220098" y="246291"/>
                </a:lnTo>
                <a:lnTo>
                  <a:pt x="215311" y="249802"/>
                </a:lnTo>
                <a:lnTo>
                  <a:pt x="210216" y="253095"/>
                </a:lnTo>
                <a:lnTo>
                  <a:pt x="204914" y="256242"/>
                </a:lnTo>
                <a:lnTo>
                  <a:pt x="199475" y="259293"/>
                </a:lnTo>
                <a:lnTo>
                  <a:pt x="192992" y="262279"/>
                </a:lnTo>
                <a:lnTo>
                  <a:pt x="185811" y="265223"/>
                </a:lnTo>
                <a:lnTo>
                  <a:pt x="178167" y="268137"/>
                </a:lnTo>
                <a:lnTo>
                  <a:pt x="170212" y="270081"/>
                </a:lnTo>
                <a:lnTo>
                  <a:pt x="162053" y="271376"/>
                </a:lnTo>
                <a:lnTo>
                  <a:pt x="153756" y="272240"/>
                </a:lnTo>
                <a:lnTo>
                  <a:pt x="145367" y="273768"/>
                </a:lnTo>
                <a:lnTo>
                  <a:pt x="136916" y="275740"/>
                </a:lnTo>
                <a:lnTo>
                  <a:pt x="128425" y="278006"/>
                </a:lnTo>
                <a:lnTo>
                  <a:pt x="117050" y="279517"/>
                </a:lnTo>
                <a:lnTo>
                  <a:pt x="103750" y="280525"/>
                </a:lnTo>
                <a:lnTo>
                  <a:pt x="89170" y="281196"/>
                </a:lnTo>
                <a:lnTo>
                  <a:pt x="60269" y="281942"/>
                </a:lnTo>
                <a:lnTo>
                  <a:pt x="45894" y="282142"/>
                </a:lnTo>
                <a:lnTo>
                  <a:pt x="34406" y="281322"/>
                </a:lnTo>
                <a:lnTo>
                  <a:pt x="24843" y="279823"/>
                </a:lnTo>
                <a:lnTo>
                  <a:pt x="0" y="2739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Representations of functions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Verbally: in words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Numerically: table of values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Since it is often not possible or appropriate to list all values, this type of table is often referred to as a partial numerical representation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Diagrammatically: diagram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Symbolically: formula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Graphically: graph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sp>
        <p:nvSpPr>
          <p:cNvPr id="33" name="SMARTPenAnnotation451"/>
          <p:cNvSpPr/>
          <p:nvPr/>
        </p:nvSpPr>
        <p:spPr>
          <a:xfrm>
            <a:off x="5671407" y="3232057"/>
            <a:ext cx="871974" cy="1242530"/>
          </a:xfrm>
          <a:custGeom>
            <a:avLst/>
            <a:gdLst/>
            <a:ahLst/>
            <a:cxnLst/>
            <a:rect l="0" t="0" r="0" b="0"/>
            <a:pathLst>
              <a:path w="871974" h="1242530">
                <a:moveTo>
                  <a:pt x="383635" y="34065"/>
                </a:moveTo>
                <a:lnTo>
                  <a:pt x="364322" y="34065"/>
                </a:lnTo>
                <a:lnTo>
                  <a:pt x="355684" y="36605"/>
                </a:lnTo>
                <a:lnTo>
                  <a:pt x="346447" y="39957"/>
                </a:lnTo>
                <a:lnTo>
                  <a:pt x="332757" y="42108"/>
                </a:lnTo>
                <a:lnTo>
                  <a:pt x="329714" y="42284"/>
                </a:lnTo>
                <a:lnTo>
                  <a:pt x="316329" y="47084"/>
                </a:lnTo>
                <a:lnTo>
                  <a:pt x="292835" y="59144"/>
                </a:lnTo>
                <a:lnTo>
                  <a:pt x="266032" y="78326"/>
                </a:lnTo>
                <a:lnTo>
                  <a:pt x="238944" y="102357"/>
                </a:lnTo>
                <a:lnTo>
                  <a:pt x="218526" y="122245"/>
                </a:lnTo>
                <a:lnTo>
                  <a:pt x="194379" y="143695"/>
                </a:lnTo>
                <a:lnTo>
                  <a:pt x="186026" y="150014"/>
                </a:lnTo>
                <a:lnTo>
                  <a:pt x="166587" y="172275"/>
                </a:lnTo>
                <a:lnTo>
                  <a:pt x="127613" y="224032"/>
                </a:lnTo>
                <a:lnTo>
                  <a:pt x="107287" y="257877"/>
                </a:lnTo>
                <a:lnTo>
                  <a:pt x="85554" y="298320"/>
                </a:lnTo>
                <a:lnTo>
                  <a:pt x="63194" y="341694"/>
                </a:lnTo>
                <a:lnTo>
                  <a:pt x="45637" y="378752"/>
                </a:lnTo>
                <a:lnTo>
                  <a:pt x="32436" y="410144"/>
                </a:lnTo>
                <a:lnTo>
                  <a:pt x="23394" y="436796"/>
                </a:lnTo>
                <a:lnTo>
                  <a:pt x="16200" y="474041"/>
                </a:lnTo>
                <a:lnTo>
                  <a:pt x="9828" y="515360"/>
                </a:lnTo>
                <a:lnTo>
                  <a:pt x="3822" y="549599"/>
                </a:lnTo>
                <a:lnTo>
                  <a:pt x="516" y="580692"/>
                </a:lnTo>
                <a:lnTo>
                  <a:pt x="0" y="614195"/>
                </a:lnTo>
                <a:lnTo>
                  <a:pt x="1196" y="635131"/>
                </a:lnTo>
                <a:lnTo>
                  <a:pt x="5065" y="681253"/>
                </a:lnTo>
                <a:lnTo>
                  <a:pt x="9959" y="730327"/>
                </a:lnTo>
                <a:lnTo>
                  <a:pt x="12597" y="751605"/>
                </a:lnTo>
                <a:lnTo>
                  <a:pt x="18070" y="787946"/>
                </a:lnTo>
                <a:lnTo>
                  <a:pt x="21815" y="807163"/>
                </a:lnTo>
                <a:lnTo>
                  <a:pt x="31056" y="848834"/>
                </a:lnTo>
                <a:lnTo>
                  <a:pt x="38092" y="870614"/>
                </a:lnTo>
                <a:lnTo>
                  <a:pt x="46593" y="892755"/>
                </a:lnTo>
                <a:lnTo>
                  <a:pt x="56071" y="915135"/>
                </a:lnTo>
                <a:lnTo>
                  <a:pt x="76761" y="960322"/>
                </a:lnTo>
                <a:lnTo>
                  <a:pt x="87612" y="983039"/>
                </a:lnTo>
                <a:lnTo>
                  <a:pt x="104749" y="1015901"/>
                </a:lnTo>
                <a:lnTo>
                  <a:pt x="124431" y="1045747"/>
                </a:lnTo>
                <a:lnTo>
                  <a:pt x="140347" y="1065707"/>
                </a:lnTo>
                <a:lnTo>
                  <a:pt x="158578" y="1087587"/>
                </a:lnTo>
                <a:lnTo>
                  <a:pt x="173589" y="1105030"/>
                </a:lnTo>
                <a:lnTo>
                  <a:pt x="197889" y="1132032"/>
                </a:lnTo>
                <a:lnTo>
                  <a:pt x="218214" y="1153558"/>
                </a:lnTo>
                <a:lnTo>
                  <a:pt x="236772" y="1171698"/>
                </a:lnTo>
                <a:lnTo>
                  <a:pt x="254545" y="1186109"/>
                </a:lnTo>
                <a:lnTo>
                  <a:pt x="279589" y="1201405"/>
                </a:lnTo>
                <a:lnTo>
                  <a:pt x="294269" y="1209485"/>
                </a:lnTo>
                <a:lnTo>
                  <a:pt x="320739" y="1221001"/>
                </a:lnTo>
                <a:lnTo>
                  <a:pt x="364226" y="1236156"/>
                </a:lnTo>
                <a:lnTo>
                  <a:pt x="382629" y="1239840"/>
                </a:lnTo>
                <a:lnTo>
                  <a:pt x="409055" y="1241914"/>
                </a:lnTo>
                <a:lnTo>
                  <a:pt x="434981" y="1242529"/>
                </a:lnTo>
                <a:lnTo>
                  <a:pt x="453128" y="1241720"/>
                </a:lnTo>
                <a:lnTo>
                  <a:pt x="473893" y="1238186"/>
                </a:lnTo>
                <a:lnTo>
                  <a:pt x="493282" y="1233440"/>
                </a:lnTo>
                <a:lnTo>
                  <a:pt x="511424" y="1227203"/>
                </a:lnTo>
                <a:lnTo>
                  <a:pt x="537703" y="1212982"/>
                </a:lnTo>
                <a:lnTo>
                  <a:pt x="563588" y="1196703"/>
                </a:lnTo>
                <a:lnTo>
                  <a:pt x="580772" y="1185475"/>
                </a:lnTo>
                <a:lnTo>
                  <a:pt x="605554" y="1163975"/>
                </a:lnTo>
                <a:lnTo>
                  <a:pt x="644016" y="1127361"/>
                </a:lnTo>
                <a:lnTo>
                  <a:pt x="682612" y="1089389"/>
                </a:lnTo>
                <a:lnTo>
                  <a:pt x="704525" y="1058483"/>
                </a:lnTo>
                <a:lnTo>
                  <a:pt x="734887" y="1019798"/>
                </a:lnTo>
                <a:lnTo>
                  <a:pt x="754198" y="986640"/>
                </a:lnTo>
                <a:lnTo>
                  <a:pt x="783565" y="923824"/>
                </a:lnTo>
                <a:lnTo>
                  <a:pt x="797602" y="887666"/>
                </a:lnTo>
                <a:lnTo>
                  <a:pt x="805346" y="866023"/>
                </a:lnTo>
                <a:lnTo>
                  <a:pt x="815270" y="833496"/>
                </a:lnTo>
                <a:lnTo>
                  <a:pt x="838997" y="749095"/>
                </a:lnTo>
                <a:lnTo>
                  <a:pt x="855258" y="686819"/>
                </a:lnTo>
                <a:lnTo>
                  <a:pt x="860928" y="663544"/>
                </a:lnTo>
                <a:lnTo>
                  <a:pt x="867227" y="624984"/>
                </a:lnTo>
                <a:lnTo>
                  <a:pt x="870027" y="592923"/>
                </a:lnTo>
                <a:lnTo>
                  <a:pt x="871271" y="565974"/>
                </a:lnTo>
                <a:lnTo>
                  <a:pt x="871973" y="465670"/>
                </a:lnTo>
                <a:lnTo>
                  <a:pt x="871119" y="435149"/>
                </a:lnTo>
                <a:lnTo>
                  <a:pt x="869596" y="410992"/>
                </a:lnTo>
                <a:lnTo>
                  <a:pt x="867630" y="391077"/>
                </a:lnTo>
                <a:lnTo>
                  <a:pt x="864413" y="370181"/>
                </a:lnTo>
                <a:lnTo>
                  <a:pt x="860364" y="348630"/>
                </a:lnTo>
                <a:lnTo>
                  <a:pt x="855759" y="326642"/>
                </a:lnTo>
                <a:lnTo>
                  <a:pt x="848880" y="302459"/>
                </a:lnTo>
                <a:lnTo>
                  <a:pt x="840483" y="276812"/>
                </a:lnTo>
                <a:lnTo>
                  <a:pt x="831075" y="250189"/>
                </a:lnTo>
                <a:lnTo>
                  <a:pt x="823851" y="228630"/>
                </a:lnTo>
                <a:lnTo>
                  <a:pt x="813284" y="194516"/>
                </a:lnTo>
                <a:lnTo>
                  <a:pt x="797793" y="164114"/>
                </a:lnTo>
                <a:lnTo>
                  <a:pt x="772731" y="127843"/>
                </a:lnTo>
                <a:lnTo>
                  <a:pt x="747196" y="98521"/>
                </a:lnTo>
                <a:lnTo>
                  <a:pt x="725037" y="80256"/>
                </a:lnTo>
                <a:lnTo>
                  <a:pt x="697841" y="57018"/>
                </a:lnTo>
                <a:lnTo>
                  <a:pt x="675171" y="40760"/>
                </a:lnTo>
                <a:lnTo>
                  <a:pt x="655013" y="29487"/>
                </a:lnTo>
                <a:lnTo>
                  <a:pt x="629461" y="20115"/>
                </a:lnTo>
                <a:lnTo>
                  <a:pt x="594479" y="11305"/>
                </a:lnTo>
                <a:lnTo>
                  <a:pt x="574499" y="5534"/>
                </a:lnTo>
                <a:lnTo>
                  <a:pt x="556093" y="2335"/>
                </a:lnTo>
                <a:lnTo>
                  <a:pt x="529666" y="534"/>
                </a:lnTo>
                <a:lnTo>
                  <a:pt x="503738" y="0"/>
                </a:lnTo>
                <a:lnTo>
                  <a:pt x="486544" y="828"/>
                </a:lnTo>
                <a:lnTo>
                  <a:pt x="460799" y="5696"/>
                </a:lnTo>
                <a:lnTo>
                  <a:pt x="434121" y="8514"/>
                </a:lnTo>
                <a:lnTo>
                  <a:pt x="413376" y="12549"/>
                </a:lnTo>
                <a:lnTo>
                  <a:pt x="399076" y="17518"/>
                </a:lnTo>
                <a:lnTo>
                  <a:pt x="383635" y="254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52"/>
          <p:cNvSpPr/>
          <p:nvPr/>
        </p:nvSpPr>
        <p:spPr>
          <a:xfrm>
            <a:off x="5909309" y="4603432"/>
            <a:ext cx="360046" cy="102871"/>
          </a:xfrm>
          <a:custGeom>
            <a:avLst/>
            <a:gdLst/>
            <a:ahLst/>
            <a:cxnLst/>
            <a:rect l="0" t="0" r="0" b="0"/>
            <a:pathLst>
              <a:path w="360046" h="102871">
                <a:moveTo>
                  <a:pt x="0" y="102870"/>
                </a:moveTo>
                <a:lnTo>
                  <a:pt x="174969" y="44230"/>
                </a:lnTo>
                <a:lnTo>
                  <a:pt x="212702" y="30453"/>
                </a:lnTo>
                <a:lnTo>
                  <a:pt x="229432" y="25064"/>
                </a:lnTo>
                <a:lnTo>
                  <a:pt x="245347" y="20520"/>
                </a:lnTo>
                <a:lnTo>
                  <a:pt x="260720" y="16537"/>
                </a:lnTo>
                <a:lnTo>
                  <a:pt x="290501" y="9572"/>
                </a:lnTo>
                <a:lnTo>
                  <a:pt x="305110" y="6382"/>
                </a:lnTo>
                <a:lnTo>
                  <a:pt x="315802" y="4254"/>
                </a:lnTo>
                <a:lnTo>
                  <a:pt x="323883" y="2836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53"/>
          <p:cNvSpPr/>
          <p:nvPr/>
        </p:nvSpPr>
        <p:spPr>
          <a:xfrm>
            <a:off x="6029678" y="4637722"/>
            <a:ext cx="93945" cy="351474"/>
          </a:xfrm>
          <a:custGeom>
            <a:avLst/>
            <a:gdLst/>
            <a:ahLst/>
            <a:cxnLst/>
            <a:rect l="0" t="0" r="0" b="0"/>
            <a:pathLst>
              <a:path w="93945" h="351474">
                <a:moveTo>
                  <a:pt x="8219" y="0"/>
                </a:moveTo>
                <a:lnTo>
                  <a:pt x="3668" y="0"/>
                </a:lnTo>
                <a:lnTo>
                  <a:pt x="2327" y="953"/>
                </a:lnTo>
                <a:lnTo>
                  <a:pt x="1434" y="2540"/>
                </a:lnTo>
                <a:lnTo>
                  <a:pt x="441" y="6844"/>
                </a:lnTo>
                <a:lnTo>
                  <a:pt x="0" y="11932"/>
                </a:lnTo>
                <a:lnTo>
                  <a:pt x="2344" y="19908"/>
                </a:lnTo>
                <a:lnTo>
                  <a:pt x="4302" y="24702"/>
                </a:lnTo>
                <a:lnTo>
                  <a:pt x="6478" y="32569"/>
                </a:lnTo>
                <a:lnTo>
                  <a:pt x="8398" y="40193"/>
                </a:lnTo>
                <a:lnTo>
                  <a:pt x="10244" y="44893"/>
                </a:lnTo>
                <a:lnTo>
                  <a:pt x="12426" y="49931"/>
                </a:lnTo>
                <a:lnTo>
                  <a:pt x="15786" y="59957"/>
                </a:lnTo>
                <a:lnTo>
                  <a:pt x="35721" y="124442"/>
                </a:lnTo>
                <a:lnTo>
                  <a:pt x="38936" y="133444"/>
                </a:lnTo>
                <a:lnTo>
                  <a:pt x="42032" y="141350"/>
                </a:lnTo>
                <a:lnTo>
                  <a:pt x="45049" y="148526"/>
                </a:lnTo>
                <a:lnTo>
                  <a:pt x="47059" y="156167"/>
                </a:lnTo>
                <a:lnTo>
                  <a:pt x="48401" y="164119"/>
                </a:lnTo>
                <a:lnTo>
                  <a:pt x="49294" y="172278"/>
                </a:lnTo>
                <a:lnTo>
                  <a:pt x="50842" y="179622"/>
                </a:lnTo>
                <a:lnTo>
                  <a:pt x="52827" y="186423"/>
                </a:lnTo>
                <a:lnTo>
                  <a:pt x="55102" y="192862"/>
                </a:lnTo>
                <a:lnTo>
                  <a:pt x="56620" y="199059"/>
                </a:lnTo>
                <a:lnTo>
                  <a:pt x="57631" y="205097"/>
                </a:lnTo>
                <a:lnTo>
                  <a:pt x="58306" y="211026"/>
                </a:lnTo>
                <a:lnTo>
                  <a:pt x="59707" y="217837"/>
                </a:lnTo>
                <a:lnTo>
                  <a:pt x="61595" y="225235"/>
                </a:lnTo>
                <a:lnTo>
                  <a:pt x="63805" y="233024"/>
                </a:lnTo>
                <a:lnTo>
                  <a:pt x="66232" y="240122"/>
                </a:lnTo>
                <a:lnTo>
                  <a:pt x="68802" y="246759"/>
                </a:lnTo>
                <a:lnTo>
                  <a:pt x="71467" y="253088"/>
                </a:lnTo>
                <a:lnTo>
                  <a:pt x="74197" y="261118"/>
                </a:lnTo>
                <a:lnTo>
                  <a:pt x="76970" y="270281"/>
                </a:lnTo>
                <a:lnTo>
                  <a:pt x="79770" y="280200"/>
                </a:lnTo>
                <a:lnTo>
                  <a:pt x="81637" y="288717"/>
                </a:lnTo>
                <a:lnTo>
                  <a:pt x="82882" y="296301"/>
                </a:lnTo>
                <a:lnTo>
                  <a:pt x="83712" y="303262"/>
                </a:lnTo>
                <a:lnTo>
                  <a:pt x="85218" y="310760"/>
                </a:lnTo>
                <a:lnTo>
                  <a:pt x="87174" y="318616"/>
                </a:lnTo>
                <a:lnTo>
                  <a:pt x="89431" y="326711"/>
                </a:lnTo>
                <a:lnTo>
                  <a:pt x="90936" y="333059"/>
                </a:lnTo>
                <a:lnTo>
                  <a:pt x="91939" y="338245"/>
                </a:lnTo>
                <a:lnTo>
                  <a:pt x="93944" y="351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54"/>
          <p:cNvSpPr/>
          <p:nvPr/>
        </p:nvSpPr>
        <p:spPr>
          <a:xfrm>
            <a:off x="5952172" y="4860607"/>
            <a:ext cx="471488" cy="128379"/>
          </a:xfrm>
          <a:custGeom>
            <a:avLst/>
            <a:gdLst/>
            <a:ahLst/>
            <a:cxnLst/>
            <a:rect l="0" t="0" r="0" b="0"/>
            <a:pathLst>
              <a:path w="471488" h="128379">
                <a:moveTo>
                  <a:pt x="0" y="111443"/>
                </a:moveTo>
                <a:lnTo>
                  <a:pt x="4551" y="120545"/>
                </a:lnTo>
                <a:lnTo>
                  <a:pt x="7797" y="123226"/>
                </a:lnTo>
                <a:lnTo>
                  <a:pt x="11865" y="125013"/>
                </a:lnTo>
                <a:lnTo>
                  <a:pt x="24153" y="127529"/>
                </a:lnTo>
                <a:lnTo>
                  <a:pt x="36839" y="128378"/>
                </a:lnTo>
                <a:lnTo>
                  <a:pt x="45265" y="125955"/>
                </a:lnTo>
                <a:lnTo>
                  <a:pt x="50179" y="123975"/>
                </a:lnTo>
                <a:lnTo>
                  <a:pt x="55360" y="121702"/>
                </a:lnTo>
                <a:lnTo>
                  <a:pt x="66197" y="116638"/>
                </a:lnTo>
                <a:lnTo>
                  <a:pt x="72707" y="113954"/>
                </a:lnTo>
                <a:lnTo>
                  <a:pt x="79903" y="111212"/>
                </a:lnTo>
                <a:lnTo>
                  <a:pt x="87559" y="108431"/>
                </a:lnTo>
                <a:lnTo>
                  <a:pt x="101146" y="105342"/>
                </a:lnTo>
                <a:lnTo>
                  <a:pt x="107435" y="104518"/>
                </a:lnTo>
                <a:lnTo>
                  <a:pt x="117343" y="102064"/>
                </a:lnTo>
                <a:lnTo>
                  <a:pt x="129664" y="98523"/>
                </a:lnTo>
                <a:lnTo>
                  <a:pt x="143593" y="94257"/>
                </a:lnTo>
                <a:lnTo>
                  <a:pt x="161451" y="87603"/>
                </a:lnTo>
                <a:lnTo>
                  <a:pt x="204154" y="70050"/>
                </a:lnTo>
                <a:lnTo>
                  <a:pt x="222780" y="62893"/>
                </a:lnTo>
                <a:lnTo>
                  <a:pt x="239008" y="57169"/>
                </a:lnTo>
                <a:lnTo>
                  <a:pt x="253636" y="52400"/>
                </a:lnTo>
                <a:lnTo>
                  <a:pt x="271008" y="47316"/>
                </a:lnTo>
                <a:lnTo>
                  <a:pt x="310631" y="36587"/>
                </a:lnTo>
                <a:lnTo>
                  <a:pt x="346021" y="28008"/>
                </a:lnTo>
                <a:lnTo>
                  <a:pt x="362125" y="24387"/>
                </a:lnTo>
                <a:lnTo>
                  <a:pt x="374767" y="21974"/>
                </a:lnTo>
                <a:lnTo>
                  <a:pt x="385100" y="20364"/>
                </a:lnTo>
                <a:lnTo>
                  <a:pt x="393893" y="19291"/>
                </a:lnTo>
                <a:lnTo>
                  <a:pt x="401661" y="17623"/>
                </a:lnTo>
                <a:lnTo>
                  <a:pt x="408744" y="15559"/>
                </a:lnTo>
                <a:lnTo>
                  <a:pt x="420742" y="11677"/>
                </a:lnTo>
                <a:lnTo>
                  <a:pt x="434756" y="8540"/>
                </a:lnTo>
                <a:lnTo>
                  <a:pt x="441285" y="6646"/>
                </a:lnTo>
                <a:lnTo>
                  <a:pt x="454254" y="2954"/>
                </a:lnTo>
                <a:lnTo>
                  <a:pt x="459046" y="1969"/>
                </a:lnTo>
                <a:lnTo>
                  <a:pt x="47148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55"/>
          <p:cNvSpPr/>
          <p:nvPr/>
        </p:nvSpPr>
        <p:spPr>
          <a:xfrm>
            <a:off x="7298460" y="3266766"/>
            <a:ext cx="809018" cy="1129031"/>
          </a:xfrm>
          <a:custGeom>
            <a:avLst/>
            <a:gdLst/>
            <a:ahLst/>
            <a:cxnLst/>
            <a:rect l="0" t="0" r="0" b="0"/>
            <a:pathLst>
              <a:path w="809018" h="1129031">
                <a:moveTo>
                  <a:pt x="428220" y="16501"/>
                </a:moveTo>
                <a:lnTo>
                  <a:pt x="389908" y="3731"/>
                </a:lnTo>
                <a:lnTo>
                  <a:pt x="382677" y="3225"/>
                </a:lnTo>
                <a:lnTo>
                  <a:pt x="353078" y="6717"/>
                </a:lnTo>
                <a:lnTo>
                  <a:pt x="346693" y="7121"/>
                </a:lnTo>
                <a:lnTo>
                  <a:pt x="329438" y="15190"/>
                </a:lnTo>
                <a:lnTo>
                  <a:pt x="310022" y="26396"/>
                </a:lnTo>
                <a:lnTo>
                  <a:pt x="291867" y="34551"/>
                </a:lnTo>
                <a:lnTo>
                  <a:pt x="274273" y="46431"/>
                </a:lnTo>
                <a:lnTo>
                  <a:pt x="226043" y="86442"/>
                </a:lnTo>
                <a:lnTo>
                  <a:pt x="204695" y="107593"/>
                </a:lnTo>
                <a:lnTo>
                  <a:pt x="179427" y="138106"/>
                </a:lnTo>
                <a:lnTo>
                  <a:pt x="145290" y="182550"/>
                </a:lnTo>
                <a:lnTo>
                  <a:pt x="119598" y="216619"/>
                </a:lnTo>
                <a:lnTo>
                  <a:pt x="98439" y="246293"/>
                </a:lnTo>
                <a:lnTo>
                  <a:pt x="80991" y="279603"/>
                </a:lnTo>
                <a:lnTo>
                  <a:pt x="71004" y="300487"/>
                </a:lnTo>
                <a:lnTo>
                  <a:pt x="61488" y="322983"/>
                </a:lnTo>
                <a:lnTo>
                  <a:pt x="52287" y="346552"/>
                </a:lnTo>
                <a:lnTo>
                  <a:pt x="43295" y="370838"/>
                </a:lnTo>
                <a:lnTo>
                  <a:pt x="36348" y="390838"/>
                </a:lnTo>
                <a:lnTo>
                  <a:pt x="26089" y="423221"/>
                </a:lnTo>
                <a:lnTo>
                  <a:pt x="18355" y="452853"/>
                </a:lnTo>
                <a:lnTo>
                  <a:pt x="12695" y="481898"/>
                </a:lnTo>
                <a:lnTo>
                  <a:pt x="8556" y="525025"/>
                </a:lnTo>
                <a:lnTo>
                  <a:pt x="4212" y="553662"/>
                </a:lnTo>
                <a:lnTo>
                  <a:pt x="1647" y="582264"/>
                </a:lnTo>
                <a:lnTo>
                  <a:pt x="507" y="609899"/>
                </a:lnTo>
                <a:lnTo>
                  <a:pt x="0" y="634881"/>
                </a:lnTo>
                <a:lnTo>
                  <a:pt x="817" y="651639"/>
                </a:lnTo>
                <a:lnTo>
                  <a:pt x="4266" y="693120"/>
                </a:lnTo>
                <a:lnTo>
                  <a:pt x="6519" y="712373"/>
                </a:lnTo>
                <a:lnTo>
                  <a:pt x="11562" y="746465"/>
                </a:lnTo>
                <a:lnTo>
                  <a:pt x="15193" y="765081"/>
                </a:lnTo>
                <a:lnTo>
                  <a:pt x="24307" y="806086"/>
                </a:lnTo>
                <a:lnTo>
                  <a:pt x="32263" y="830546"/>
                </a:lnTo>
                <a:lnTo>
                  <a:pt x="42329" y="857330"/>
                </a:lnTo>
                <a:lnTo>
                  <a:pt x="53801" y="885664"/>
                </a:lnTo>
                <a:lnTo>
                  <a:pt x="63354" y="907410"/>
                </a:lnTo>
                <a:lnTo>
                  <a:pt x="79050" y="939193"/>
                </a:lnTo>
                <a:lnTo>
                  <a:pt x="99996" y="970464"/>
                </a:lnTo>
                <a:lnTo>
                  <a:pt x="112249" y="986804"/>
                </a:lnTo>
                <a:lnTo>
                  <a:pt x="126133" y="1002460"/>
                </a:lnTo>
                <a:lnTo>
                  <a:pt x="141103" y="1017659"/>
                </a:lnTo>
                <a:lnTo>
                  <a:pt x="156798" y="1032555"/>
                </a:lnTo>
                <a:lnTo>
                  <a:pt x="172977" y="1046295"/>
                </a:lnTo>
                <a:lnTo>
                  <a:pt x="189479" y="1059266"/>
                </a:lnTo>
                <a:lnTo>
                  <a:pt x="206194" y="1071723"/>
                </a:lnTo>
                <a:lnTo>
                  <a:pt x="221147" y="1081932"/>
                </a:lnTo>
                <a:lnTo>
                  <a:pt x="234926" y="1090643"/>
                </a:lnTo>
                <a:lnTo>
                  <a:pt x="259444" y="1104450"/>
                </a:lnTo>
                <a:lnTo>
                  <a:pt x="279865" y="1113761"/>
                </a:lnTo>
                <a:lnTo>
                  <a:pt x="301007" y="1118535"/>
                </a:lnTo>
                <a:lnTo>
                  <a:pt x="322150" y="1121609"/>
                </a:lnTo>
                <a:lnTo>
                  <a:pt x="341072" y="1126150"/>
                </a:lnTo>
                <a:lnTo>
                  <a:pt x="359008" y="1128803"/>
                </a:lnTo>
                <a:lnTo>
                  <a:pt x="377456" y="1129030"/>
                </a:lnTo>
                <a:lnTo>
                  <a:pt x="408310" y="1124755"/>
                </a:lnTo>
                <a:lnTo>
                  <a:pt x="426991" y="1123421"/>
                </a:lnTo>
                <a:lnTo>
                  <a:pt x="444819" y="1120288"/>
                </a:lnTo>
                <a:lnTo>
                  <a:pt x="462267" y="1114768"/>
                </a:lnTo>
                <a:lnTo>
                  <a:pt x="479547" y="1105965"/>
                </a:lnTo>
                <a:lnTo>
                  <a:pt x="499291" y="1098242"/>
                </a:lnTo>
                <a:lnTo>
                  <a:pt x="509891" y="1094849"/>
                </a:lnTo>
                <a:lnTo>
                  <a:pt x="529288" y="1083459"/>
                </a:lnTo>
                <a:lnTo>
                  <a:pt x="553733" y="1063522"/>
                </a:lnTo>
                <a:lnTo>
                  <a:pt x="575581" y="1043010"/>
                </a:lnTo>
                <a:lnTo>
                  <a:pt x="600152" y="1016294"/>
                </a:lnTo>
                <a:lnTo>
                  <a:pt x="622991" y="984248"/>
                </a:lnTo>
                <a:lnTo>
                  <a:pt x="641822" y="950624"/>
                </a:lnTo>
                <a:lnTo>
                  <a:pt x="662006" y="916530"/>
                </a:lnTo>
                <a:lnTo>
                  <a:pt x="683545" y="882299"/>
                </a:lnTo>
                <a:lnTo>
                  <a:pt x="697908" y="854690"/>
                </a:lnTo>
                <a:lnTo>
                  <a:pt x="716991" y="813845"/>
                </a:lnTo>
                <a:lnTo>
                  <a:pt x="726461" y="789998"/>
                </a:lnTo>
                <a:lnTo>
                  <a:pt x="735632" y="764576"/>
                </a:lnTo>
                <a:lnTo>
                  <a:pt x="753443" y="710929"/>
                </a:lnTo>
                <a:lnTo>
                  <a:pt x="770883" y="655336"/>
                </a:lnTo>
                <a:lnTo>
                  <a:pt x="777629" y="627176"/>
                </a:lnTo>
                <a:lnTo>
                  <a:pt x="783080" y="598877"/>
                </a:lnTo>
                <a:lnTo>
                  <a:pt x="787666" y="570487"/>
                </a:lnTo>
                <a:lnTo>
                  <a:pt x="795301" y="516082"/>
                </a:lnTo>
                <a:lnTo>
                  <a:pt x="807964" y="411306"/>
                </a:lnTo>
                <a:lnTo>
                  <a:pt x="809017" y="390194"/>
                </a:lnTo>
                <a:lnTo>
                  <a:pt x="807648" y="356577"/>
                </a:lnTo>
                <a:lnTo>
                  <a:pt x="803865" y="321316"/>
                </a:lnTo>
                <a:lnTo>
                  <a:pt x="799008" y="286277"/>
                </a:lnTo>
                <a:lnTo>
                  <a:pt x="793675" y="258004"/>
                </a:lnTo>
                <a:lnTo>
                  <a:pt x="788061" y="239416"/>
                </a:lnTo>
                <a:lnTo>
                  <a:pt x="780509" y="217498"/>
                </a:lnTo>
                <a:lnTo>
                  <a:pt x="771664" y="193362"/>
                </a:lnTo>
                <a:lnTo>
                  <a:pt x="761005" y="170603"/>
                </a:lnTo>
                <a:lnTo>
                  <a:pt x="749137" y="148763"/>
                </a:lnTo>
                <a:lnTo>
                  <a:pt x="736462" y="127536"/>
                </a:lnTo>
                <a:lnTo>
                  <a:pt x="714759" y="98870"/>
                </a:lnTo>
                <a:lnTo>
                  <a:pt x="693683" y="77874"/>
                </a:lnTo>
                <a:lnTo>
                  <a:pt x="668441" y="55843"/>
                </a:lnTo>
                <a:lnTo>
                  <a:pt x="646427" y="40972"/>
                </a:lnTo>
                <a:lnTo>
                  <a:pt x="626166" y="30234"/>
                </a:lnTo>
                <a:lnTo>
                  <a:pt x="604460" y="19112"/>
                </a:lnTo>
                <a:lnTo>
                  <a:pt x="591434" y="14432"/>
                </a:lnTo>
                <a:lnTo>
                  <a:pt x="577034" y="10359"/>
                </a:lnTo>
                <a:lnTo>
                  <a:pt x="561719" y="6691"/>
                </a:lnTo>
                <a:lnTo>
                  <a:pt x="539623" y="2616"/>
                </a:lnTo>
                <a:lnTo>
                  <a:pt x="522500" y="805"/>
                </a:lnTo>
                <a:lnTo>
                  <a:pt x="505365" y="0"/>
                </a:lnTo>
                <a:lnTo>
                  <a:pt x="488224" y="2182"/>
                </a:lnTo>
                <a:lnTo>
                  <a:pt x="465049" y="8766"/>
                </a:lnTo>
                <a:lnTo>
                  <a:pt x="443577" y="19289"/>
                </a:lnTo>
                <a:lnTo>
                  <a:pt x="419117" y="34472"/>
                </a:lnTo>
                <a:lnTo>
                  <a:pt x="396312" y="48496"/>
                </a:lnTo>
                <a:lnTo>
                  <a:pt x="377491" y="58684"/>
                </a:lnTo>
                <a:lnTo>
                  <a:pt x="359640" y="679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56"/>
          <p:cNvSpPr/>
          <p:nvPr/>
        </p:nvSpPr>
        <p:spPr>
          <a:xfrm>
            <a:off x="7520989" y="4518093"/>
            <a:ext cx="239470" cy="333898"/>
          </a:xfrm>
          <a:custGeom>
            <a:avLst/>
            <a:gdLst/>
            <a:ahLst/>
            <a:cxnLst/>
            <a:rect l="0" t="0" r="0" b="0"/>
            <a:pathLst>
              <a:path w="239470" h="333898">
                <a:moveTo>
                  <a:pt x="119966" y="33904"/>
                </a:moveTo>
                <a:lnTo>
                  <a:pt x="101762" y="38455"/>
                </a:lnTo>
                <a:lnTo>
                  <a:pt x="94495" y="39796"/>
                </a:lnTo>
                <a:lnTo>
                  <a:pt x="87745" y="40689"/>
                </a:lnTo>
                <a:lnTo>
                  <a:pt x="81340" y="41285"/>
                </a:lnTo>
                <a:lnTo>
                  <a:pt x="76118" y="42635"/>
                </a:lnTo>
                <a:lnTo>
                  <a:pt x="71684" y="44487"/>
                </a:lnTo>
                <a:lnTo>
                  <a:pt x="64217" y="49085"/>
                </a:lnTo>
                <a:lnTo>
                  <a:pt x="57724" y="54304"/>
                </a:lnTo>
                <a:lnTo>
                  <a:pt x="51663" y="62338"/>
                </a:lnTo>
                <a:lnTo>
                  <a:pt x="48713" y="67148"/>
                </a:lnTo>
                <a:lnTo>
                  <a:pt x="43889" y="76069"/>
                </a:lnTo>
                <a:lnTo>
                  <a:pt x="9590" y="143299"/>
                </a:lnTo>
                <a:lnTo>
                  <a:pt x="6377" y="149697"/>
                </a:lnTo>
                <a:lnTo>
                  <a:pt x="4234" y="155867"/>
                </a:lnTo>
                <a:lnTo>
                  <a:pt x="2806" y="161885"/>
                </a:lnTo>
                <a:lnTo>
                  <a:pt x="1854" y="167802"/>
                </a:lnTo>
                <a:lnTo>
                  <a:pt x="1220" y="173652"/>
                </a:lnTo>
                <a:lnTo>
                  <a:pt x="796" y="179457"/>
                </a:lnTo>
                <a:lnTo>
                  <a:pt x="515" y="185231"/>
                </a:lnTo>
                <a:lnTo>
                  <a:pt x="202" y="196728"/>
                </a:lnTo>
                <a:lnTo>
                  <a:pt x="0" y="224182"/>
                </a:lnTo>
                <a:lnTo>
                  <a:pt x="937" y="233146"/>
                </a:lnTo>
                <a:lnTo>
                  <a:pt x="2513" y="242932"/>
                </a:lnTo>
                <a:lnTo>
                  <a:pt x="4515" y="253266"/>
                </a:lnTo>
                <a:lnTo>
                  <a:pt x="7756" y="263013"/>
                </a:lnTo>
                <a:lnTo>
                  <a:pt x="11822" y="272368"/>
                </a:lnTo>
                <a:lnTo>
                  <a:pt x="16438" y="281463"/>
                </a:lnTo>
                <a:lnTo>
                  <a:pt x="21419" y="288478"/>
                </a:lnTo>
                <a:lnTo>
                  <a:pt x="26646" y="294107"/>
                </a:lnTo>
                <a:lnTo>
                  <a:pt x="32035" y="298813"/>
                </a:lnTo>
                <a:lnTo>
                  <a:pt x="40563" y="306582"/>
                </a:lnTo>
                <a:lnTo>
                  <a:pt x="44170" y="309986"/>
                </a:lnTo>
                <a:lnTo>
                  <a:pt x="48480" y="313209"/>
                </a:lnTo>
                <a:lnTo>
                  <a:pt x="53259" y="316310"/>
                </a:lnTo>
                <a:lnTo>
                  <a:pt x="58349" y="319330"/>
                </a:lnTo>
                <a:lnTo>
                  <a:pt x="63648" y="322296"/>
                </a:lnTo>
                <a:lnTo>
                  <a:pt x="74616" y="328131"/>
                </a:lnTo>
                <a:lnTo>
                  <a:pt x="80207" y="330068"/>
                </a:lnTo>
                <a:lnTo>
                  <a:pt x="85840" y="331359"/>
                </a:lnTo>
                <a:lnTo>
                  <a:pt x="91501" y="332220"/>
                </a:lnTo>
                <a:lnTo>
                  <a:pt x="97179" y="332794"/>
                </a:lnTo>
                <a:lnTo>
                  <a:pt x="102869" y="333177"/>
                </a:lnTo>
                <a:lnTo>
                  <a:pt x="113320" y="333601"/>
                </a:lnTo>
                <a:lnTo>
                  <a:pt x="121139" y="333790"/>
                </a:lnTo>
                <a:lnTo>
                  <a:pt x="135447" y="333897"/>
                </a:lnTo>
                <a:lnTo>
                  <a:pt x="140765" y="332960"/>
                </a:lnTo>
                <a:lnTo>
                  <a:pt x="146214" y="331382"/>
                </a:lnTo>
                <a:lnTo>
                  <a:pt x="151752" y="329378"/>
                </a:lnTo>
                <a:lnTo>
                  <a:pt x="156397" y="328041"/>
                </a:lnTo>
                <a:lnTo>
                  <a:pt x="160446" y="327151"/>
                </a:lnTo>
                <a:lnTo>
                  <a:pt x="164097" y="326557"/>
                </a:lnTo>
                <a:lnTo>
                  <a:pt x="168437" y="324256"/>
                </a:lnTo>
                <a:lnTo>
                  <a:pt x="173235" y="320817"/>
                </a:lnTo>
                <a:lnTo>
                  <a:pt x="178338" y="316620"/>
                </a:lnTo>
                <a:lnTo>
                  <a:pt x="182693" y="312869"/>
                </a:lnTo>
                <a:lnTo>
                  <a:pt x="190072" y="306161"/>
                </a:lnTo>
                <a:lnTo>
                  <a:pt x="204132" y="292479"/>
                </a:lnTo>
                <a:lnTo>
                  <a:pt x="208461" y="287250"/>
                </a:lnTo>
                <a:lnTo>
                  <a:pt x="212300" y="281859"/>
                </a:lnTo>
                <a:lnTo>
                  <a:pt x="215813" y="276360"/>
                </a:lnTo>
                <a:lnTo>
                  <a:pt x="219106" y="267931"/>
                </a:lnTo>
                <a:lnTo>
                  <a:pt x="222254" y="257550"/>
                </a:lnTo>
                <a:lnTo>
                  <a:pt x="225306" y="245866"/>
                </a:lnTo>
                <a:lnTo>
                  <a:pt x="228293" y="236172"/>
                </a:lnTo>
                <a:lnTo>
                  <a:pt x="231236" y="227804"/>
                </a:lnTo>
                <a:lnTo>
                  <a:pt x="234151" y="220321"/>
                </a:lnTo>
                <a:lnTo>
                  <a:pt x="236094" y="210569"/>
                </a:lnTo>
                <a:lnTo>
                  <a:pt x="237390" y="199306"/>
                </a:lnTo>
                <a:lnTo>
                  <a:pt x="238253" y="187034"/>
                </a:lnTo>
                <a:lnTo>
                  <a:pt x="238829" y="173139"/>
                </a:lnTo>
                <a:lnTo>
                  <a:pt x="239469" y="142459"/>
                </a:lnTo>
                <a:lnTo>
                  <a:pt x="238687" y="130086"/>
                </a:lnTo>
                <a:lnTo>
                  <a:pt x="237213" y="119933"/>
                </a:lnTo>
                <a:lnTo>
                  <a:pt x="235278" y="111260"/>
                </a:lnTo>
                <a:lnTo>
                  <a:pt x="232083" y="101667"/>
                </a:lnTo>
                <a:lnTo>
                  <a:pt x="228048" y="91462"/>
                </a:lnTo>
                <a:lnTo>
                  <a:pt x="223453" y="80849"/>
                </a:lnTo>
                <a:lnTo>
                  <a:pt x="219437" y="72820"/>
                </a:lnTo>
                <a:lnTo>
                  <a:pt x="215807" y="66515"/>
                </a:lnTo>
                <a:lnTo>
                  <a:pt x="212435" y="61360"/>
                </a:lnTo>
                <a:lnTo>
                  <a:pt x="208282" y="56018"/>
                </a:lnTo>
                <a:lnTo>
                  <a:pt x="203609" y="50552"/>
                </a:lnTo>
                <a:lnTo>
                  <a:pt x="194288" y="40351"/>
                </a:lnTo>
                <a:lnTo>
                  <a:pt x="186970" y="32642"/>
                </a:lnTo>
                <a:lnTo>
                  <a:pt x="182733" y="29253"/>
                </a:lnTo>
                <a:lnTo>
                  <a:pt x="178003" y="26040"/>
                </a:lnTo>
                <a:lnTo>
                  <a:pt x="172945" y="22947"/>
                </a:lnTo>
                <a:lnTo>
                  <a:pt x="152173" y="9491"/>
                </a:lnTo>
                <a:lnTo>
                  <a:pt x="145247" y="6199"/>
                </a:lnTo>
                <a:lnTo>
                  <a:pt x="138725" y="4004"/>
                </a:lnTo>
                <a:lnTo>
                  <a:pt x="132472" y="2541"/>
                </a:lnTo>
                <a:lnTo>
                  <a:pt x="126398" y="1565"/>
                </a:lnTo>
                <a:lnTo>
                  <a:pt x="120444" y="915"/>
                </a:lnTo>
                <a:lnTo>
                  <a:pt x="114569" y="481"/>
                </a:lnTo>
                <a:lnTo>
                  <a:pt x="105502" y="0"/>
                </a:lnTo>
                <a:lnTo>
                  <a:pt x="94248" y="81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57"/>
          <p:cNvSpPr/>
          <p:nvPr/>
        </p:nvSpPr>
        <p:spPr>
          <a:xfrm>
            <a:off x="6012179" y="3377565"/>
            <a:ext cx="60009" cy="257176"/>
          </a:xfrm>
          <a:custGeom>
            <a:avLst/>
            <a:gdLst/>
            <a:ahLst/>
            <a:cxnLst/>
            <a:rect l="0" t="0" r="0" b="0"/>
            <a:pathLst>
              <a:path w="60009" h="257176">
                <a:moveTo>
                  <a:pt x="0" y="0"/>
                </a:moveTo>
                <a:lnTo>
                  <a:pt x="4551" y="9101"/>
                </a:lnTo>
                <a:lnTo>
                  <a:pt x="5892" y="14640"/>
                </a:lnTo>
                <a:lnTo>
                  <a:pt x="6786" y="21190"/>
                </a:lnTo>
                <a:lnTo>
                  <a:pt x="7382" y="28414"/>
                </a:lnTo>
                <a:lnTo>
                  <a:pt x="8731" y="37040"/>
                </a:lnTo>
                <a:lnTo>
                  <a:pt x="10584" y="46601"/>
                </a:lnTo>
                <a:lnTo>
                  <a:pt x="12771" y="56785"/>
                </a:lnTo>
                <a:lnTo>
                  <a:pt x="14229" y="72146"/>
                </a:lnTo>
                <a:lnTo>
                  <a:pt x="15201" y="90960"/>
                </a:lnTo>
                <a:lnTo>
                  <a:pt x="15849" y="112075"/>
                </a:lnTo>
                <a:lnTo>
                  <a:pt x="18187" y="133771"/>
                </a:lnTo>
                <a:lnTo>
                  <a:pt x="21649" y="155856"/>
                </a:lnTo>
                <a:lnTo>
                  <a:pt x="25863" y="178199"/>
                </a:lnTo>
                <a:lnTo>
                  <a:pt x="29625" y="194999"/>
                </a:lnTo>
                <a:lnTo>
                  <a:pt x="33085" y="208104"/>
                </a:lnTo>
                <a:lnTo>
                  <a:pt x="36344" y="218746"/>
                </a:lnTo>
                <a:lnTo>
                  <a:pt x="39470" y="227745"/>
                </a:lnTo>
                <a:lnTo>
                  <a:pt x="42506" y="235650"/>
                </a:lnTo>
                <a:lnTo>
                  <a:pt x="45482" y="242825"/>
                </a:lnTo>
                <a:lnTo>
                  <a:pt x="48419" y="247608"/>
                </a:lnTo>
                <a:lnTo>
                  <a:pt x="51330" y="250797"/>
                </a:lnTo>
                <a:lnTo>
                  <a:pt x="60008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58"/>
          <p:cNvSpPr/>
          <p:nvPr/>
        </p:nvSpPr>
        <p:spPr>
          <a:xfrm>
            <a:off x="5935027" y="3764498"/>
            <a:ext cx="325756" cy="187373"/>
          </a:xfrm>
          <a:custGeom>
            <a:avLst/>
            <a:gdLst/>
            <a:ahLst/>
            <a:cxnLst/>
            <a:rect l="0" t="0" r="0" b="0"/>
            <a:pathLst>
              <a:path w="325756" h="187373">
                <a:moveTo>
                  <a:pt x="0" y="84554"/>
                </a:moveTo>
                <a:lnTo>
                  <a:pt x="4551" y="75453"/>
                </a:lnTo>
                <a:lnTo>
                  <a:pt x="6844" y="71819"/>
                </a:lnTo>
                <a:lnTo>
                  <a:pt x="9325" y="68444"/>
                </a:lnTo>
                <a:lnTo>
                  <a:pt x="11932" y="65241"/>
                </a:lnTo>
                <a:lnTo>
                  <a:pt x="14622" y="62154"/>
                </a:lnTo>
                <a:lnTo>
                  <a:pt x="17368" y="59143"/>
                </a:lnTo>
                <a:lnTo>
                  <a:pt x="20151" y="56183"/>
                </a:lnTo>
                <a:lnTo>
                  <a:pt x="26769" y="50400"/>
                </a:lnTo>
                <a:lnTo>
                  <a:pt x="46823" y="33815"/>
                </a:lnTo>
                <a:lnTo>
                  <a:pt x="58838" y="25963"/>
                </a:lnTo>
                <a:lnTo>
                  <a:pt x="71610" y="18823"/>
                </a:lnTo>
                <a:lnTo>
                  <a:pt x="84888" y="12159"/>
                </a:lnTo>
                <a:lnTo>
                  <a:pt x="95644" y="7715"/>
                </a:lnTo>
                <a:lnTo>
                  <a:pt x="104721" y="4753"/>
                </a:lnTo>
                <a:lnTo>
                  <a:pt x="112676" y="2779"/>
                </a:lnTo>
                <a:lnTo>
                  <a:pt x="119885" y="1462"/>
                </a:lnTo>
                <a:lnTo>
                  <a:pt x="126596" y="584"/>
                </a:lnTo>
                <a:lnTo>
                  <a:pt x="132975" y="0"/>
                </a:lnTo>
                <a:lnTo>
                  <a:pt x="138180" y="562"/>
                </a:lnTo>
                <a:lnTo>
                  <a:pt x="142603" y="1889"/>
                </a:lnTo>
                <a:lnTo>
                  <a:pt x="150056" y="5904"/>
                </a:lnTo>
                <a:lnTo>
                  <a:pt x="156544" y="10863"/>
                </a:lnTo>
                <a:lnTo>
                  <a:pt x="158656" y="13520"/>
                </a:lnTo>
                <a:lnTo>
                  <a:pt x="160063" y="16243"/>
                </a:lnTo>
                <a:lnTo>
                  <a:pt x="161626" y="21808"/>
                </a:lnTo>
                <a:lnTo>
                  <a:pt x="162322" y="27457"/>
                </a:lnTo>
                <a:lnTo>
                  <a:pt x="162631" y="33143"/>
                </a:lnTo>
                <a:lnTo>
                  <a:pt x="162713" y="35992"/>
                </a:lnTo>
                <a:lnTo>
                  <a:pt x="161815" y="39797"/>
                </a:lnTo>
                <a:lnTo>
                  <a:pt x="160264" y="44239"/>
                </a:lnTo>
                <a:lnTo>
                  <a:pt x="158278" y="49105"/>
                </a:lnTo>
                <a:lnTo>
                  <a:pt x="156001" y="53301"/>
                </a:lnTo>
                <a:lnTo>
                  <a:pt x="153531" y="57051"/>
                </a:lnTo>
                <a:lnTo>
                  <a:pt x="150931" y="60504"/>
                </a:lnTo>
                <a:lnTo>
                  <a:pt x="122241" y="102346"/>
                </a:lnTo>
                <a:lnTo>
                  <a:pt x="116737" y="109750"/>
                </a:lnTo>
                <a:lnTo>
                  <a:pt x="112115" y="115639"/>
                </a:lnTo>
                <a:lnTo>
                  <a:pt x="108081" y="120517"/>
                </a:lnTo>
                <a:lnTo>
                  <a:pt x="104439" y="124722"/>
                </a:lnTo>
                <a:lnTo>
                  <a:pt x="101059" y="128478"/>
                </a:lnTo>
                <a:lnTo>
                  <a:pt x="96900" y="133839"/>
                </a:lnTo>
                <a:lnTo>
                  <a:pt x="92222" y="140271"/>
                </a:lnTo>
                <a:lnTo>
                  <a:pt x="80130" y="157473"/>
                </a:lnTo>
                <a:lnTo>
                  <a:pt x="78185" y="160789"/>
                </a:lnTo>
                <a:lnTo>
                  <a:pt x="75935" y="164905"/>
                </a:lnTo>
                <a:lnTo>
                  <a:pt x="73484" y="169554"/>
                </a:lnTo>
                <a:lnTo>
                  <a:pt x="72802" y="173606"/>
                </a:lnTo>
                <a:lnTo>
                  <a:pt x="73300" y="177259"/>
                </a:lnTo>
                <a:lnTo>
                  <a:pt x="74584" y="180648"/>
                </a:lnTo>
                <a:lnTo>
                  <a:pt x="76393" y="182906"/>
                </a:lnTo>
                <a:lnTo>
                  <a:pt x="78551" y="184412"/>
                </a:lnTo>
                <a:lnTo>
                  <a:pt x="83489" y="186086"/>
                </a:lnTo>
                <a:lnTo>
                  <a:pt x="93529" y="187027"/>
                </a:lnTo>
                <a:lnTo>
                  <a:pt x="112802" y="187307"/>
                </a:lnTo>
                <a:lnTo>
                  <a:pt x="125064" y="187372"/>
                </a:lnTo>
                <a:lnTo>
                  <a:pt x="131001" y="186437"/>
                </a:lnTo>
                <a:lnTo>
                  <a:pt x="136864" y="184861"/>
                </a:lnTo>
                <a:lnTo>
                  <a:pt x="164513" y="175488"/>
                </a:lnTo>
                <a:lnTo>
                  <a:pt x="183970" y="170894"/>
                </a:lnTo>
                <a:lnTo>
                  <a:pt x="211229" y="164974"/>
                </a:lnTo>
                <a:lnTo>
                  <a:pt x="325755" y="1359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59"/>
          <p:cNvSpPr/>
          <p:nvPr/>
        </p:nvSpPr>
        <p:spPr>
          <a:xfrm>
            <a:off x="5969317" y="4071990"/>
            <a:ext cx="265597" cy="238353"/>
          </a:xfrm>
          <a:custGeom>
            <a:avLst/>
            <a:gdLst/>
            <a:ahLst/>
            <a:cxnLst/>
            <a:rect l="0" t="0" r="0" b="0"/>
            <a:pathLst>
              <a:path w="265597" h="238353">
                <a:moveTo>
                  <a:pt x="0" y="51382"/>
                </a:moveTo>
                <a:lnTo>
                  <a:pt x="13653" y="42280"/>
                </a:lnTo>
                <a:lnTo>
                  <a:pt x="18627" y="39599"/>
                </a:lnTo>
                <a:lnTo>
                  <a:pt x="26694" y="36620"/>
                </a:lnTo>
                <a:lnTo>
                  <a:pt x="31131" y="34873"/>
                </a:lnTo>
                <a:lnTo>
                  <a:pt x="35994" y="32756"/>
                </a:lnTo>
                <a:lnTo>
                  <a:pt x="41141" y="30392"/>
                </a:lnTo>
                <a:lnTo>
                  <a:pt x="50288" y="26911"/>
                </a:lnTo>
                <a:lnTo>
                  <a:pt x="75690" y="17964"/>
                </a:lnTo>
                <a:lnTo>
                  <a:pt x="85702" y="13863"/>
                </a:lnTo>
                <a:lnTo>
                  <a:pt x="93330" y="10177"/>
                </a:lnTo>
                <a:lnTo>
                  <a:pt x="99368" y="6767"/>
                </a:lnTo>
                <a:lnTo>
                  <a:pt x="107203" y="4494"/>
                </a:lnTo>
                <a:lnTo>
                  <a:pt x="116236" y="2978"/>
                </a:lnTo>
                <a:lnTo>
                  <a:pt x="133575" y="1294"/>
                </a:lnTo>
                <a:lnTo>
                  <a:pt x="139533" y="845"/>
                </a:lnTo>
                <a:lnTo>
                  <a:pt x="148692" y="346"/>
                </a:lnTo>
                <a:lnTo>
                  <a:pt x="155938" y="125"/>
                </a:lnTo>
                <a:lnTo>
                  <a:pt x="165372" y="0"/>
                </a:lnTo>
                <a:lnTo>
                  <a:pt x="167398" y="935"/>
                </a:lnTo>
                <a:lnTo>
                  <a:pt x="168749" y="2511"/>
                </a:lnTo>
                <a:lnTo>
                  <a:pt x="169649" y="4514"/>
                </a:lnTo>
                <a:lnTo>
                  <a:pt x="170650" y="11819"/>
                </a:lnTo>
                <a:lnTo>
                  <a:pt x="171094" y="20464"/>
                </a:lnTo>
                <a:lnTo>
                  <a:pt x="171292" y="27481"/>
                </a:lnTo>
                <a:lnTo>
                  <a:pt x="169440" y="32590"/>
                </a:lnTo>
                <a:lnTo>
                  <a:pt x="166300" y="38854"/>
                </a:lnTo>
                <a:lnTo>
                  <a:pt x="162301" y="45888"/>
                </a:lnTo>
                <a:lnTo>
                  <a:pt x="159636" y="51529"/>
                </a:lnTo>
                <a:lnTo>
                  <a:pt x="157859" y="56242"/>
                </a:lnTo>
                <a:lnTo>
                  <a:pt x="156675" y="60337"/>
                </a:lnTo>
                <a:lnTo>
                  <a:pt x="153980" y="64972"/>
                </a:lnTo>
                <a:lnTo>
                  <a:pt x="150278" y="69967"/>
                </a:lnTo>
                <a:lnTo>
                  <a:pt x="139751" y="82570"/>
                </a:lnTo>
                <a:lnTo>
                  <a:pt x="138888" y="82652"/>
                </a:lnTo>
                <a:lnTo>
                  <a:pt x="138312" y="81753"/>
                </a:lnTo>
                <a:lnTo>
                  <a:pt x="137928" y="80202"/>
                </a:lnTo>
                <a:lnTo>
                  <a:pt x="138624" y="78215"/>
                </a:lnTo>
                <a:lnTo>
                  <a:pt x="141939" y="73468"/>
                </a:lnTo>
                <a:lnTo>
                  <a:pt x="149126" y="68183"/>
                </a:lnTo>
                <a:lnTo>
                  <a:pt x="153710" y="65440"/>
                </a:lnTo>
                <a:lnTo>
                  <a:pt x="158671" y="62659"/>
                </a:lnTo>
                <a:lnTo>
                  <a:pt x="169263" y="57029"/>
                </a:lnTo>
                <a:lnTo>
                  <a:pt x="174755" y="55147"/>
                </a:lnTo>
                <a:lnTo>
                  <a:pt x="180321" y="53892"/>
                </a:lnTo>
                <a:lnTo>
                  <a:pt x="185937" y="53056"/>
                </a:lnTo>
                <a:lnTo>
                  <a:pt x="191585" y="51545"/>
                </a:lnTo>
                <a:lnTo>
                  <a:pt x="197256" y="49586"/>
                </a:lnTo>
                <a:lnTo>
                  <a:pt x="202941" y="47327"/>
                </a:lnTo>
                <a:lnTo>
                  <a:pt x="207684" y="45821"/>
                </a:lnTo>
                <a:lnTo>
                  <a:pt x="215494" y="44148"/>
                </a:lnTo>
                <a:lnTo>
                  <a:pt x="219863" y="43702"/>
                </a:lnTo>
                <a:lnTo>
                  <a:pt x="224680" y="43404"/>
                </a:lnTo>
                <a:lnTo>
                  <a:pt x="229797" y="43206"/>
                </a:lnTo>
                <a:lnTo>
                  <a:pt x="234160" y="44026"/>
                </a:lnTo>
                <a:lnTo>
                  <a:pt x="241549" y="47478"/>
                </a:lnTo>
                <a:lnTo>
                  <a:pt x="248008" y="52187"/>
                </a:lnTo>
                <a:lnTo>
                  <a:pt x="254053" y="57455"/>
                </a:lnTo>
                <a:lnTo>
                  <a:pt x="259915" y="62971"/>
                </a:lnTo>
                <a:lnTo>
                  <a:pt x="261860" y="65776"/>
                </a:lnTo>
                <a:lnTo>
                  <a:pt x="264019" y="71432"/>
                </a:lnTo>
                <a:lnTo>
                  <a:pt x="264595" y="75226"/>
                </a:lnTo>
                <a:lnTo>
                  <a:pt x="264979" y="79660"/>
                </a:lnTo>
                <a:lnTo>
                  <a:pt x="265236" y="84522"/>
                </a:lnTo>
                <a:lnTo>
                  <a:pt x="265520" y="95004"/>
                </a:lnTo>
                <a:lnTo>
                  <a:pt x="265596" y="100465"/>
                </a:lnTo>
                <a:lnTo>
                  <a:pt x="264694" y="106011"/>
                </a:lnTo>
                <a:lnTo>
                  <a:pt x="263140" y="111614"/>
                </a:lnTo>
                <a:lnTo>
                  <a:pt x="261152" y="117255"/>
                </a:lnTo>
                <a:lnTo>
                  <a:pt x="257921" y="122919"/>
                </a:lnTo>
                <a:lnTo>
                  <a:pt x="253862" y="128601"/>
                </a:lnTo>
                <a:lnTo>
                  <a:pt x="249252" y="134294"/>
                </a:lnTo>
                <a:lnTo>
                  <a:pt x="229110" y="160509"/>
                </a:lnTo>
                <a:lnTo>
                  <a:pt x="222273" y="168901"/>
                </a:lnTo>
                <a:lnTo>
                  <a:pt x="215810" y="176401"/>
                </a:lnTo>
                <a:lnTo>
                  <a:pt x="209595" y="183305"/>
                </a:lnTo>
                <a:lnTo>
                  <a:pt x="203548" y="188861"/>
                </a:lnTo>
                <a:lnTo>
                  <a:pt x="197611" y="193517"/>
                </a:lnTo>
                <a:lnTo>
                  <a:pt x="191748" y="197574"/>
                </a:lnTo>
                <a:lnTo>
                  <a:pt x="185935" y="202183"/>
                </a:lnTo>
                <a:lnTo>
                  <a:pt x="180154" y="207161"/>
                </a:lnTo>
                <a:lnTo>
                  <a:pt x="174395" y="212385"/>
                </a:lnTo>
                <a:lnTo>
                  <a:pt x="168651" y="215868"/>
                </a:lnTo>
                <a:lnTo>
                  <a:pt x="162917" y="218189"/>
                </a:lnTo>
                <a:lnTo>
                  <a:pt x="157188" y="219737"/>
                </a:lnTo>
                <a:lnTo>
                  <a:pt x="151465" y="221721"/>
                </a:lnTo>
                <a:lnTo>
                  <a:pt x="145744" y="223997"/>
                </a:lnTo>
                <a:lnTo>
                  <a:pt x="140025" y="226466"/>
                </a:lnTo>
                <a:lnTo>
                  <a:pt x="133355" y="229064"/>
                </a:lnTo>
                <a:lnTo>
                  <a:pt x="107449" y="238352"/>
                </a:lnTo>
                <a:lnTo>
                  <a:pt x="103065" y="237941"/>
                </a:lnTo>
                <a:lnTo>
                  <a:pt x="97285" y="236715"/>
                </a:lnTo>
                <a:lnTo>
                  <a:pt x="77153" y="2314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60"/>
          <p:cNvSpPr/>
          <p:nvPr/>
        </p:nvSpPr>
        <p:spPr>
          <a:xfrm>
            <a:off x="6123622" y="3421168"/>
            <a:ext cx="1525906" cy="196428"/>
          </a:xfrm>
          <a:custGeom>
            <a:avLst/>
            <a:gdLst/>
            <a:ahLst/>
            <a:cxnLst/>
            <a:rect l="0" t="0" r="0" b="0"/>
            <a:pathLst>
              <a:path w="1525906" h="196428">
                <a:moveTo>
                  <a:pt x="0" y="102129"/>
                </a:moveTo>
                <a:lnTo>
                  <a:pt x="34566" y="101177"/>
                </a:lnTo>
                <a:lnTo>
                  <a:pt x="76493" y="95285"/>
                </a:lnTo>
                <a:lnTo>
                  <a:pt x="111565" y="87507"/>
                </a:lnTo>
                <a:lnTo>
                  <a:pt x="141025" y="81978"/>
                </a:lnTo>
                <a:lnTo>
                  <a:pt x="158786" y="78218"/>
                </a:lnTo>
                <a:lnTo>
                  <a:pt x="231885" y="61034"/>
                </a:lnTo>
                <a:lnTo>
                  <a:pt x="246029" y="57587"/>
                </a:lnTo>
                <a:lnTo>
                  <a:pt x="264032" y="54337"/>
                </a:lnTo>
                <a:lnTo>
                  <a:pt x="284607" y="51218"/>
                </a:lnTo>
                <a:lnTo>
                  <a:pt x="325564" y="45212"/>
                </a:lnTo>
                <a:lnTo>
                  <a:pt x="404388" y="30722"/>
                </a:lnTo>
                <a:lnTo>
                  <a:pt x="450231" y="26679"/>
                </a:lnTo>
                <a:lnTo>
                  <a:pt x="482043" y="23193"/>
                </a:lnTo>
                <a:lnTo>
                  <a:pt x="515231" y="19421"/>
                </a:lnTo>
                <a:lnTo>
                  <a:pt x="772202" y="4886"/>
                </a:lnTo>
                <a:lnTo>
                  <a:pt x="872473" y="1760"/>
                </a:lnTo>
                <a:lnTo>
                  <a:pt x="1022099" y="0"/>
                </a:lnTo>
                <a:lnTo>
                  <a:pt x="1061447" y="706"/>
                </a:lnTo>
                <a:lnTo>
                  <a:pt x="1093394" y="2128"/>
                </a:lnTo>
                <a:lnTo>
                  <a:pt x="1120407" y="4029"/>
                </a:lnTo>
                <a:lnTo>
                  <a:pt x="1165661" y="6142"/>
                </a:lnTo>
                <a:lnTo>
                  <a:pt x="1203872" y="8033"/>
                </a:lnTo>
                <a:lnTo>
                  <a:pt x="1236729" y="12049"/>
                </a:lnTo>
                <a:lnTo>
                  <a:pt x="1264667" y="17008"/>
                </a:lnTo>
                <a:lnTo>
                  <a:pt x="1277451" y="19664"/>
                </a:lnTo>
                <a:lnTo>
                  <a:pt x="1290737" y="23340"/>
                </a:lnTo>
                <a:lnTo>
                  <a:pt x="1304357" y="27696"/>
                </a:lnTo>
                <a:lnTo>
                  <a:pt x="1318198" y="32504"/>
                </a:lnTo>
                <a:lnTo>
                  <a:pt x="1331236" y="36663"/>
                </a:lnTo>
                <a:lnTo>
                  <a:pt x="1355884" y="43823"/>
                </a:lnTo>
                <a:lnTo>
                  <a:pt x="1366837" y="48018"/>
                </a:lnTo>
                <a:lnTo>
                  <a:pt x="1376998" y="52720"/>
                </a:lnTo>
                <a:lnTo>
                  <a:pt x="1418386" y="73955"/>
                </a:lnTo>
                <a:lnTo>
                  <a:pt x="1427555" y="79536"/>
                </a:lnTo>
                <a:lnTo>
                  <a:pt x="1435574" y="85162"/>
                </a:lnTo>
                <a:lnTo>
                  <a:pt x="1442824" y="90818"/>
                </a:lnTo>
                <a:lnTo>
                  <a:pt x="1449563" y="96493"/>
                </a:lnTo>
                <a:lnTo>
                  <a:pt x="1455961" y="102182"/>
                </a:lnTo>
                <a:lnTo>
                  <a:pt x="1462130" y="107879"/>
                </a:lnTo>
                <a:lnTo>
                  <a:pt x="1469101" y="115487"/>
                </a:lnTo>
                <a:lnTo>
                  <a:pt x="1476606" y="124370"/>
                </a:lnTo>
                <a:lnTo>
                  <a:pt x="1484467" y="134101"/>
                </a:lnTo>
                <a:lnTo>
                  <a:pt x="1490659" y="141542"/>
                </a:lnTo>
                <a:lnTo>
                  <a:pt x="1495740" y="147454"/>
                </a:lnTo>
                <a:lnTo>
                  <a:pt x="1500080" y="152348"/>
                </a:lnTo>
                <a:lnTo>
                  <a:pt x="1507443" y="160326"/>
                </a:lnTo>
                <a:lnTo>
                  <a:pt x="1510739" y="163787"/>
                </a:lnTo>
                <a:lnTo>
                  <a:pt x="1512937" y="168000"/>
                </a:lnTo>
                <a:lnTo>
                  <a:pt x="1514402" y="172713"/>
                </a:lnTo>
                <a:lnTo>
                  <a:pt x="1515379" y="177760"/>
                </a:lnTo>
                <a:lnTo>
                  <a:pt x="1516983" y="182077"/>
                </a:lnTo>
                <a:lnTo>
                  <a:pt x="1519005" y="185908"/>
                </a:lnTo>
                <a:lnTo>
                  <a:pt x="1525905" y="1964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61"/>
          <p:cNvSpPr/>
          <p:nvPr/>
        </p:nvSpPr>
        <p:spPr>
          <a:xfrm>
            <a:off x="7555230" y="3454717"/>
            <a:ext cx="220911" cy="257176"/>
          </a:xfrm>
          <a:custGeom>
            <a:avLst/>
            <a:gdLst/>
            <a:ahLst/>
            <a:cxnLst/>
            <a:rect l="0" t="0" r="0" b="0"/>
            <a:pathLst>
              <a:path w="220911" h="257176">
                <a:moveTo>
                  <a:pt x="102870" y="0"/>
                </a:moveTo>
                <a:lnTo>
                  <a:pt x="107420" y="9102"/>
                </a:lnTo>
                <a:lnTo>
                  <a:pt x="109654" y="16111"/>
                </a:lnTo>
                <a:lnTo>
                  <a:pt x="110250" y="19313"/>
                </a:lnTo>
                <a:lnTo>
                  <a:pt x="112553" y="22400"/>
                </a:lnTo>
                <a:lnTo>
                  <a:pt x="115993" y="25411"/>
                </a:lnTo>
                <a:lnTo>
                  <a:pt x="120191" y="28371"/>
                </a:lnTo>
                <a:lnTo>
                  <a:pt x="122989" y="31296"/>
                </a:lnTo>
                <a:lnTo>
                  <a:pt x="124856" y="34199"/>
                </a:lnTo>
                <a:lnTo>
                  <a:pt x="126099" y="37087"/>
                </a:lnTo>
                <a:lnTo>
                  <a:pt x="128834" y="39965"/>
                </a:lnTo>
                <a:lnTo>
                  <a:pt x="132561" y="42836"/>
                </a:lnTo>
                <a:lnTo>
                  <a:pt x="136952" y="45702"/>
                </a:lnTo>
                <a:lnTo>
                  <a:pt x="140831" y="48566"/>
                </a:lnTo>
                <a:lnTo>
                  <a:pt x="147681" y="54287"/>
                </a:lnTo>
                <a:lnTo>
                  <a:pt x="184198" y="90168"/>
                </a:lnTo>
                <a:lnTo>
                  <a:pt x="194236" y="101070"/>
                </a:lnTo>
                <a:lnTo>
                  <a:pt x="200928" y="109290"/>
                </a:lnTo>
                <a:lnTo>
                  <a:pt x="205389" y="115723"/>
                </a:lnTo>
                <a:lnTo>
                  <a:pt x="209316" y="120963"/>
                </a:lnTo>
                <a:lnTo>
                  <a:pt x="212886" y="125410"/>
                </a:lnTo>
                <a:lnTo>
                  <a:pt x="216219" y="129327"/>
                </a:lnTo>
                <a:lnTo>
                  <a:pt x="218441" y="134795"/>
                </a:lnTo>
                <a:lnTo>
                  <a:pt x="219922" y="141299"/>
                </a:lnTo>
                <a:lnTo>
                  <a:pt x="220910" y="148492"/>
                </a:lnTo>
                <a:lnTo>
                  <a:pt x="220615" y="153287"/>
                </a:lnTo>
                <a:lnTo>
                  <a:pt x="219467" y="156484"/>
                </a:lnTo>
                <a:lnTo>
                  <a:pt x="215651" y="161941"/>
                </a:lnTo>
                <a:lnTo>
                  <a:pt x="213300" y="166063"/>
                </a:lnTo>
                <a:lnTo>
                  <a:pt x="210779" y="170716"/>
                </a:lnTo>
                <a:lnTo>
                  <a:pt x="207195" y="174771"/>
                </a:lnTo>
                <a:lnTo>
                  <a:pt x="202900" y="178427"/>
                </a:lnTo>
                <a:lnTo>
                  <a:pt x="198131" y="181816"/>
                </a:lnTo>
                <a:lnTo>
                  <a:pt x="189238" y="186933"/>
                </a:lnTo>
                <a:lnTo>
                  <a:pt x="164115" y="200239"/>
                </a:lnTo>
                <a:lnTo>
                  <a:pt x="126280" y="218218"/>
                </a:lnTo>
                <a:lnTo>
                  <a:pt x="104189" y="228346"/>
                </a:lnTo>
                <a:lnTo>
                  <a:pt x="84699" y="236051"/>
                </a:lnTo>
                <a:lnTo>
                  <a:pt x="66944" y="242140"/>
                </a:lnTo>
                <a:lnTo>
                  <a:pt x="50343" y="247152"/>
                </a:lnTo>
                <a:lnTo>
                  <a:pt x="37373" y="250493"/>
                </a:lnTo>
                <a:lnTo>
                  <a:pt x="26820" y="252720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62"/>
          <p:cNvSpPr/>
          <p:nvPr/>
        </p:nvSpPr>
        <p:spPr>
          <a:xfrm>
            <a:off x="7850419" y="3394710"/>
            <a:ext cx="124864" cy="135851"/>
          </a:xfrm>
          <a:custGeom>
            <a:avLst/>
            <a:gdLst/>
            <a:ahLst/>
            <a:cxnLst/>
            <a:rect l="0" t="0" r="0" b="0"/>
            <a:pathLst>
              <a:path w="124864" h="135851">
                <a:moveTo>
                  <a:pt x="21993" y="0"/>
                </a:moveTo>
                <a:lnTo>
                  <a:pt x="21993" y="16482"/>
                </a:lnTo>
                <a:lnTo>
                  <a:pt x="21041" y="20513"/>
                </a:lnTo>
                <a:lnTo>
                  <a:pt x="19454" y="24153"/>
                </a:lnTo>
                <a:lnTo>
                  <a:pt x="17442" y="27532"/>
                </a:lnTo>
                <a:lnTo>
                  <a:pt x="15149" y="33595"/>
                </a:lnTo>
                <a:lnTo>
                  <a:pt x="12668" y="41446"/>
                </a:lnTo>
                <a:lnTo>
                  <a:pt x="10061" y="50491"/>
                </a:lnTo>
                <a:lnTo>
                  <a:pt x="8324" y="58425"/>
                </a:lnTo>
                <a:lnTo>
                  <a:pt x="7165" y="65620"/>
                </a:lnTo>
                <a:lnTo>
                  <a:pt x="6392" y="72322"/>
                </a:lnTo>
                <a:lnTo>
                  <a:pt x="5878" y="77742"/>
                </a:lnTo>
                <a:lnTo>
                  <a:pt x="5534" y="82307"/>
                </a:lnTo>
                <a:lnTo>
                  <a:pt x="5306" y="86304"/>
                </a:lnTo>
                <a:lnTo>
                  <a:pt x="4201" y="89921"/>
                </a:lnTo>
                <a:lnTo>
                  <a:pt x="2511" y="93285"/>
                </a:lnTo>
                <a:lnTo>
                  <a:pt x="433" y="96480"/>
                </a:lnTo>
                <a:lnTo>
                  <a:pt x="0" y="99562"/>
                </a:lnTo>
                <a:lnTo>
                  <a:pt x="663" y="102569"/>
                </a:lnTo>
                <a:lnTo>
                  <a:pt x="2059" y="105527"/>
                </a:lnTo>
                <a:lnTo>
                  <a:pt x="2988" y="108451"/>
                </a:lnTo>
                <a:lnTo>
                  <a:pt x="3608" y="111353"/>
                </a:lnTo>
                <a:lnTo>
                  <a:pt x="4603" y="118304"/>
                </a:lnTo>
                <a:lnTo>
                  <a:pt x="7279" y="121794"/>
                </a:lnTo>
                <a:lnTo>
                  <a:pt x="9327" y="124058"/>
                </a:lnTo>
                <a:lnTo>
                  <a:pt x="11644" y="125568"/>
                </a:lnTo>
                <a:lnTo>
                  <a:pt x="14142" y="126575"/>
                </a:lnTo>
                <a:lnTo>
                  <a:pt x="16758" y="127245"/>
                </a:lnTo>
                <a:lnTo>
                  <a:pt x="19457" y="128645"/>
                </a:lnTo>
                <a:lnTo>
                  <a:pt x="22206" y="130531"/>
                </a:lnTo>
                <a:lnTo>
                  <a:pt x="24993" y="132740"/>
                </a:lnTo>
                <a:lnTo>
                  <a:pt x="27803" y="134213"/>
                </a:lnTo>
                <a:lnTo>
                  <a:pt x="30630" y="135195"/>
                </a:lnTo>
                <a:lnTo>
                  <a:pt x="33465" y="135850"/>
                </a:lnTo>
                <a:lnTo>
                  <a:pt x="36308" y="135334"/>
                </a:lnTo>
                <a:lnTo>
                  <a:pt x="39157" y="134038"/>
                </a:lnTo>
                <a:lnTo>
                  <a:pt x="42008" y="132221"/>
                </a:lnTo>
                <a:lnTo>
                  <a:pt x="44861" y="131010"/>
                </a:lnTo>
                <a:lnTo>
                  <a:pt x="47715" y="130202"/>
                </a:lnTo>
                <a:lnTo>
                  <a:pt x="50572" y="129664"/>
                </a:lnTo>
                <a:lnTo>
                  <a:pt x="54381" y="129305"/>
                </a:lnTo>
                <a:lnTo>
                  <a:pt x="58825" y="129065"/>
                </a:lnTo>
                <a:lnTo>
                  <a:pt x="71642" y="128729"/>
                </a:lnTo>
                <a:lnTo>
                  <a:pt x="75094" y="128682"/>
                </a:lnTo>
                <a:lnTo>
                  <a:pt x="78348" y="127698"/>
                </a:lnTo>
                <a:lnTo>
                  <a:pt x="81471" y="126089"/>
                </a:lnTo>
                <a:lnTo>
                  <a:pt x="84505" y="124064"/>
                </a:lnTo>
                <a:lnTo>
                  <a:pt x="89385" y="121762"/>
                </a:lnTo>
                <a:lnTo>
                  <a:pt x="95496" y="119275"/>
                </a:lnTo>
                <a:lnTo>
                  <a:pt x="110129" y="113763"/>
                </a:lnTo>
                <a:lnTo>
                  <a:pt x="124863" y="1114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63"/>
          <p:cNvSpPr/>
          <p:nvPr/>
        </p:nvSpPr>
        <p:spPr>
          <a:xfrm>
            <a:off x="7950756" y="3420427"/>
            <a:ext cx="33100" cy="257176"/>
          </a:xfrm>
          <a:custGeom>
            <a:avLst/>
            <a:gdLst/>
            <a:ahLst/>
            <a:cxnLst/>
            <a:rect l="0" t="0" r="0" b="0"/>
            <a:pathLst>
              <a:path w="33100" h="257176">
                <a:moveTo>
                  <a:pt x="7381" y="0"/>
                </a:moveTo>
                <a:lnTo>
                  <a:pt x="2830" y="4551"/>
                </a:lnTo>
                <a:lnTo>
                  <a:pt x="1490" y="6844"/>
                </a:lnTo>
                <a:lnTo>
                  <a:pt x="596" y="9325"/>
                </a:lnTo>
                <a:lnTo>
                  <a:pt x="0" y="11932"/>
                </a:lnTo>
                <a:lnTo>
                  <a:pt x="556" y="19385"/>
                </a:lnTo>
                <a:lnTo>
                  <a:pt x="1879" y="30068"/>
                </a:lnTo>
                <a:lnTo>
                  <a:pt x="3712" y="42905"/>
                </a:lnTo>
                <a:lnTo>
                  <a:pt x="4935" y="58131"/>
                </a:lnTo>
                <a:lnTo>
                  <a:pt x="5751" y="74949"/>
                </a:lnTo>
                <a:lnTo>
                  <a:pt x="6293" y="92829"/>
                </a:lnTo>
                <a:lnTo>
                  <a:pt x="7609" y="109511"/>
                </a:lnTo>
                <a:lnTo>
                  <a:pt x="9438" y="125395"/>
                </a:lnTo>
                <a:lnTo>
                  <a:pt x="19217" y="194208"/>
                </a:lnTo>
                <a:lnTo>
                  <a:pt x="21939" y="207577"/>
                </a:lnTo>
                <a:lnTo>
                  <a:pt x="24707" y="217442"/>
                </a:lnTo>
                <a:lnTo>
                  <a:pt x="27505" y="224972"/>
                </a:lnTo>
                <a:lnTo>
                  <a:pt x="29369" y="231896"/>
                </a:lnTo>
                <a:lnTo>
                  <a:pt x="30612" y="238417"/>
                </a:lnTo>
                <a:lnTo>
                  <a:pt x="33099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64"/>
          <p:cNvSpPr/>
          <p:nvPr/>
        </p:nvSpPr>
        <p:spPr>
          <a:xfrm>
            <a:off x="6295072" y="3729631"/>
            <a:ext cx="1251586" cy="196574"/>
          </a:xfrm>
          <a:custGeom>
            <a:avLst/>
            <a:gdLst/>
            <a:ahLst/>
            <a:cxnLst/>
            <a:rect l="0" t="0" r="0" b="0"/>
            <a:pathLst>
              <a:path w="1251586" h="196574">
                <a:moveTo>
                  <a:pt x="0" y="67986"/>
                </a:moveTo>
                <a:lnTo>
                  <a:pt x="45692" y="67986"/>
                </a:lnTo>
                <a:lnTo>
                  <a:pt x="83071" y="63435"/>
                </a:lnTo>
                <a:lnTo>
                  <a:pt x="108993" y="58661"/>
                </a:lnTo>
                <a:lnTo>
                  <a:pt x="121239" y="56054"/>
                </a:lnTo>
                <a:lnTo>
                  <a:pt x="234043" y="34183"/>
                </a:lnTo>
                <a:lnTo>
                  <a:pt x="276043" y="27353"/>
                </a:lnTo>
                <a:lnTo>
                  <a:pt x="315474" y="21847"/>
                </a:lnTo>
                <a:lnTo>
                  <a:pt x="353191" y="17224"/>
                </a:lnTo>
                <a:lnTo>
                  <a:pt x="428119" y="9548"/>
                </a:lnTo>
                <a:lnTo>
                  <a:pt x="465435" y="6167"/>
                </a:lnTo>
                <a:lnTo>
                  <a:pt x="496028" y="3913"/>
                </a:lnTo>
                <a:lnTo>
                  <a:pt x="522138" y="2411"/>
                </a:lnTo>
                <a:lnTo>
                  <a:pt x="545259" y="1409"/>
                </a:lnTo>
                <a:lnTo>
                  <a:pt x="603970" y="297"/>
                </a:lnTo>
                <a:lnTo>
                  <a:pt x="636961" y="0"/>
                </a:lnTo>
                <a:lnTo>
                  <a:pt x="665624" y="754"/>
                </a:lnTo>
                <a:lnTo>
                  <a:pt x="691399" y="2210"/>
                </a:lnTo>
                <a:lnTo>
                  <a:pt x="798877" y="11390"/>
                </a:lnTo>
                <a:lnTo>
                  <a:pt x="823098" y="15016"/>
                </a:lnTo>
                <a:lnTo>
                  <a:pt x="844006" y="19337"/>
                </a:lnTo>
                <a:lnTo>
                  <a:pt x="862708" y="24123"/>
                </a:lnTo>
                <a:lnTo>
                  <a:pt x="880892" y="28267"/>
                </a:lnTo>
                <a:lnTo>
                  <a:pt x="963869" y="44788"/>
                </a:lnTo>
                <a:lnTo>
                  <a:pt x="978811" y="48710"/>
                </a:lnTo>
                <a:lnTo>
                  <a:pt x="993536" y="53231"/>
                </a:lnTo>
                <a:lnTo>
                  <a:pt x="1008115" y="58149"/>
                </a:lnTo>
                <a:lnTo>
                  <a:pt x="1021644" y="62381"/>
                </a:lnTo>
                <a:lnTo>
                  <a:pt x="1046837" y="69622"/>
                </a:lnTo>
                <a:lnTo>
                  <a:pt x="1058889" y="73839"/>
                </a:lnTo>
                <a:lnTo>
                  <a:pt x="1070733" y="78556"/>
                </a:lnTo>
                <a:lnTo>
                  <a:pt x="1082440" y="83605"/>
                </a:lnTo>
                <a:lnTo>
                  <a:pt x="1093101" y="88876"/>
                </a:lnTo>
                <a:lnTo>
                  <a:pt x="1103067" y="94295"/>
                </a:lnTo>
                <a:lnTo>
                  <a:pt x="1112568" y="99813"/>
                </a:lnTo>
                <a:lnTo>
                  <a:pt x="1148524" y="118644"/>
                </a:lnTo>
                <a:lnTo>
                  <a:pt x="1171448" y="130333"/>
                </a:lnTo>
                <a:lnTo>
                  <a:pt x="1188636" y="140983"/>
                </a:lnTo>
                <a:lnTo>
                  <a:pt x="1201999" y="150941"/>
                </a:lnTo>
                <a:lnTo>
                  <a:pt x="1212812" y="160437"/>
                </a:lnTo>
                <a:lnTo>
                  <a:pt x="1220974" y="166767"/>
                </a:lnTo>
                <a:lnTo>
                  <a:pt x="1227368" y="170988"/>
                </a:lnTo>
                <a:lnTo>
                  <a:pt x="1232583" y="173801"/>
                </a:lnTo>
                <a:lnTo>
                  <a:pt x="1237012" y="177582"/>
                </a:lnTo>
                <a:lnTo>
                  <a:pt x="1240917" y="182008"/>
                </a:lnTo>
                <a:lnTo>
                  <a:pt x="1251585" y="196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65"/>
          <p:cNvSpPr/>
          <p:nvPr/>
        </p:nvSpPr>
        <p:spPr>
          <a:xfrm>
            <a:off x="7529512" y="3780472"/>
            <a:ext cx="186892" cy="205741"/>
          </a:xfrm>
          <a:custGeom>
            <a:avLst/>
            <a:gdLst/>
            <a:ahLst/>
            <a:cxnLst/>
            <a:rect l="0" t="0" r="0" b="0"/>
            <a:pathLst>
              <a:path w="186892" h="205741">
                <a:moveTo>
                  <a:pt x="42863" y="0"/>
                </a:moveTo>
                <a:lnTo>
                  <a:pt x="47413" y="9102"/>
                </a:lnTo>
                <a:lnTo>
                  <a:pt x="51612" y="15593"/>
                </a:lnTo>
                <a:lnTo>
                  <a:pt x="57268" y="23730"/>
                </a:lnTo>
                <a:lnTo>
                  <a:pt x="63896" y="32965"/>
                </a:lnTo>
                <a:lnTo>
                  <a:pt x="69268" y="41027"/>
                </a:lnTo>
                <a:lnTo>
                  <a:pt x="73801" y="48306"/>
                </a:lnTo>
                <a:lnTo>
                  <a:pt x="77776" y="55064"/>
                </a:lnTo>
                <a:lnTo>
                  <a:pt x="82331" y="60522"/>
                </a:lnTo>
                <a:lnTo>
                  <a:pt x="87272" y="65113"/>
                </a:lnTo>
                <a:lnTo>
                  <a:pt x="92471" y="69126"/>
                </a:lnTo>
                <a:lnTo>
                  <a:pt x="98796" y="72754"/>
                </a:lnTo>
                <a:lnTo>
                  <a:pt x="105869" y="76125"/>
                </a:lnTo>
                <a:lnTo>
                  <a:pt x="113441" y="79325"/>
                </a:lnTo>
                <a:lnTo>
                  <a:pt x="119442" y="82411"/>
                </a:lnTo>
                <a:lnTo>
                  <a:pt x="124396" y="85421"/>
                </a:lnTo>
                <a:lnTo>
                  <a:pt x="128651" y="88380"/>
                </a:lnTo>
                <a:lnTo>
                  <a:pt x="133393" y="91305"/>
                </a:lnTo>
                <a:lnTo>
                  <a:pt x="138458" y="94207"/>
                </a:lnTo>
                <a:lnTo>
                  <a:pt x="143741" y="97095"/>
                </a:lnTo>
                <a:lnTo>
                  <a:pt x="148215" y="99972"/>
                </a:lnTo>
                <a:lnTo>
                  <a:pt x="152150" y="102844"/>
                </a:lnTo>
                <a:lnTo>
                  <a:pt x="155725" y="105710"/>
                </a:lnTo>
                <a:lnTo>
                  <a:pt x="159062" y="108573"/>
                </a:lnTo>
                <a:lnTo>
                  <a:pt x="162239" y="111435"/>
                </a:lnTo>
                <a:lnTo>
                  <a:pt x="168309" y="117154"/>
                </a:lnTo>
                <a:lnTo>
                  <a:pt x="174182" y="122871"/>
                </a:lnTo>
                <a:lnTo>
                  <a:pt x="177081" y="124777"/>
                </a:lnTo>
                <a:lnTo>
                  <a:pt x="182842" y="126894"/>
                </a:lnTo>
                <a:lnTo>
                  <a:pt x="186891" y="128085"/>
                </a:lnTo>
                <a:lnTo>
                  <a:pt x="185554" y="129206"/>
                </a:lnTo>
                <a:lnTo>
                  <a:pt x="182758" y="130904"/>
                </a:lnTo>
                <a:lnTo>
                  <a:pt x="178988" y="132990"/>
                </a:lnTo>
                <a:lnTo>
                  <a:pt x="175523" y="135332"/>
                </a:lnTo>
                <a:lnTo>
                  <a:pt x="172261" y="137846"/>
                </a:lnTo>
                <a:lnTo>
                  <a:pt x="169132" y="140475"/>
                </a:lnTo>
                <a:lnTo>
                  <a:pt x="165143" y="143180"/>
                </a:lnTo>
                <a:lnTo>
                  <a:pt x="160578" y="145936"/>
                </a:lnTo>
                <a:lnTo>
                  <a:pt x="155628" y="148726"/>
                </a:lnTo>
                <a:lnTo>
                  <a:pt x="145663" y="152491"/>
                </a:lnTo>
                <a:lnTo>
                  <a:pt x="132351" y="156905"/>
                </a:lnTo>
                <a:lnTo>
                  <a:pt x="116809" y="161754"/>
                </a:lnTo>
                <a:lnTo>
                  <a:pt x="104542" y="165938"/>
                </a:lnTo>
                <a:lnTo>
                  <a:pt x="94460" y="169681"/>
                </a:lnTo>
                <a:lnTo>
                  <a:pt x="73415" y="178284"/>
                </a:lnTo>
                <a:lnTo>
                  <a:pt x="41836" y="191632"/>
                </a:lnTo>
                <a:lnTo>
                  <a:pt x="29796" y="196335"/>
                </a:lnTo>
                <a:lnTo>
                  <a:pt x="20817" y="199470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66"/>
          <p:cNvSpPr/>
          <p:nvPr/>
        </p:nvSpPr>
        <p:spPr>
          <a:xfrm>
            <a:off x="7754372" y="3711892"/>
            <a:ext cx="177853" cy="282894"/>
          </a:xfrm>
          <a:custGeom>
            <a:avLst/>
            <a:gdLst/>
            <a:ahLst/>
            <a:cxnLst/>
            <a:rect l="0" t="0" r="0" b="0"/>
            <a:pathLst>
              <a:path w="177853" h="282894">
                <a:moveTo>
                  <a:pt x="109468" y="0"/>
                </a:moveTo>
                <a:lnTo>
                  <a:pt x="100366" y="0"/>
                </a:lnTo>
                <a:lnTo>
                  <a:pt x="97685" y="953"/>
                </a:lnTo>
                <a:lnTo>
                  <a:pt x="95898" y="2540"/>
                </a:lnTo>
                <a:lnTo>
                  <a:pt x="94706" y="4551"/>
                </a:lnTo>
                <a:lnTo>
                  <a:pt x="92007" y="6844"/>
                </a:lnTo>
                <a:lnTo>
                  <a:pt x="88302" y="9325"/>
                </a:lnTo>
                <a:lnTo>
                  <a:pt x="83927" y="11932"/>
                </a:lnTo>
                <a:lnTo>
                  <a:pt x="80058" y="14622"/>
                </a:lnTo>
                <a:lnTo>
                  <a:pt x="76526" y="17368"/>
                </a:lnTo>
                <a:lnTo>
                  <a:pt x="73219" y="20151"/>
                </a:lnTo>
                <a:lnTo>
                  <a:pt x="64347" y="24864"/>
                </a:lnTo>
                <a:lnTo>
                  <a:pt x="51765" y="30864"/>
                </a:lnTo>
                <a:lnTo>
                  <a:pt x="36709" y="37721"/>
                </a:lnTo>
                <a:lnTo>
                  <a:pt x="26672" y="43245"/>
                </a:lnTo>
                <a:lnTo>
                  <a:pt x="19981" y="47880"/>
                </a:lnTo>
                <a:lnTo>
                  <a:pt x="15520" y="51922"/>
                </a:lnTo>
                <a:lnTo>
                  <a:pt x="11593" y="54618"/>
                </a:lnTo>
                <a:lnTo>
                  <a:pt x="8023" y="56414"/>
                </a:lnTo>
                <a:lnTo>
                  <a:pt x="4691" y="57612"/>
                </a:lnTo>
                <a:lnTo>
                  <a:pt x="2469" y="59363"/>
                </a:lnTo>
                <a:lnTo>
                  <a:pt x="987" y="61483"/>
                </a:lnTo>
                <a:lnTo>
                  <a:pt x="0" y="63849"/>
                </a:lnTo>
                <a:lnTo>
                  <a:pt x="294" y="67331"/>
                </a:lnTo>
                <a:lnTo>
                  <a:pt x="1442" y="71557"/>
                </a:lnTo>
                <a:lnTo>
                  <a:pt x="4307" y="80381"/>
                </a:lnTo>
                <a:lnTo>
                  <a:pt x="5579" y="87478"/>
                </a:lnTo>
                <a:lnTo>
                  <a:pt x="6871" y="90703"/>
                </a:lnTo>
                <a:lnTo>
                  <a:pt x="10847" y="96828"/>
                </a:lnTo>
                <a:lnTo>
                  <a:pt x="13249" y="102725"/>
                </a:lnTo>
                <a:lnTo>
                  <a:pt x="13889" y="105631"/>
                </a:lnTo>
                <a:lnTo>
                  <a:pt x="17141" y="111399"/>
                </a:lnTo>
                <a:lnTo>
                  <a:pt x="19341" y="114271"/>
                </a:lnTo>
                <a:lnTo>
                  <a:pt x="20809" y="118091"/>
                </a:lnTo>
                <a:lnTo>
                  <a:pt x="21787" y="122542"/>
                </a:lnTo>
                <a:lnTo>
                  <a:pt x="22439" y="127415"/>
                </a:lnTo>
                <a:lnTo>
                  <a:pt x="25703" y="135369"/>
                </a:lnTo>
                <a:lnTo>
                  <a:pt x="30329" y="142079"/>
                </a:lnTo>
                <a:lnTo>
                  <a:pt x="35560" y="148236"/>
                </a:lnTo>
                <a:lnTo>
                  <a:pt x="38289" y="150259"/>
                </a:lnTo>
                <a:lnTo>
                  <a:pt x="41059" y="151608"/>
                </a:lnTo>
                <a:lnTo>
                  <a:pt x="43860" y="152507"/>
                </a:lnTo>
                <a:lnTo>
                  <a:pt x="47631" y="153106"/>
                </a:lnTo>
                <a:lnTo>
                  <a:pt x="52051" y="153506"/>
                </a:lnTo>
                <a:lnTo>
                  <a:pt x="56903" y="153772"/>
                </a:lnTo>
                <a:lnTo>
                  <a:pt x="62042" y="152997"/>
                </a:lnTo>
                <a:lnTo>
                  <a:pt x="67373" y="151528"/>
                </a:lnTo>
                <a:lnTo>
                  <a:pt x="72833" y="149596"/>
                </a:lnTo>
                <a:lnTo>
                  <a:pt x="79329" y="148308"/>
                </a:lnTo>
                <a:lnTo>
                  <a:pt x="86518" y="147450"/>
                </a:lnTo>
                <a:lnTo>
                  <a:pt x="94167" y="146877"/>
                </a:lnTo>
                <a:lnTo>
                  <a:pt x="102125" y="145543"/>
                </a:lnTo>
                <a:lnTo>
                  <a:pt x="110288" y="143701"/>
                </a:lnTo>
                <a:lnTo>
                  <a:pt x="118587" y="141521"/>
                </a:lnTo>
                <a:lnTo>
                  <a:pt x="126025" y="141020"/>
                </a:lnTo>
                <a:lnTo>
                  <a:pt x="132888" y="141638"/>
                </a:lnTo>
                <a:lnTo>
                  <a:pt x="139369" y="143003"/>
                </a:lnTo>
                <a:lnTo>
                  <a:pt x="145594" y="143913"/>
                </a:lnTo>
                <a:lnTo>
                  <a:pt x="151650" y="144519"/>
                </a:lnTo>
                <a:lnTo>
                  <a:pt x="157592" y="144924"/>
                </a:lnTo>
                <a:lnTo>
                  <a:pt x="162506" y="146146"/>
                </a:lnTo>
                <a:lnTo>
                  <a:pt x="166733" y="147913"/>
                </a:lnTo>
                <a:lnTo>
                  <a:pt x="170505" y="150044"/>
                </a:lnTo>
                <a:lnTo>
                  <a:pt x="173020" y="152417"/>
                </a:lnTo>
                <a:lnTo>
                  <a:pt x="174695" y="154951"/>
                </a:lnTo>
                <a:lnTo>
                  <a:pt x="175812" y="157593"/>
                </a:lnTo>
                <a:lnTo>
                  <a:pt x="177054" y="165609"/>
                </a:lnTo>
                <a:lnTo>
                  <a:pt x="177385" y="170414"/>
                </a:lnTo>
                <a:lnTo>
                  <a:pt x="177753" y="178292"/>
                </a:lnTo>
                <a:lnTo>
                  <a:pt x="177852" y="181726"/>
                </a:lnTo>
                <a:lnTo>
                  <a:pt x="176012" y="185921"/>
                </a:lnTo>
                <a:lnTo>
                  <a:pt x="172880" y="190622"/>
                </a:lnTo>
                <a:lnTo>
                  <a:pt x="168888" y="195662"/>
                </a:lnTo>
                <a:lnTo>
                  <a:pt x="164321" y="202831"/>
                </a:lnTo>
                <a:lnTo>
                  <a:pt x="159372" y="211421"/>
                </a:lnTo>
                <a:lnTo>
                  <a:pt x="154166" y="220957"/>
                </a:lnTo>
                <a:lnTo>
                  <a:pt x="148792" y="228267"/>
                </a:lnTo>
                <a:lnTo>
                  <a:pt x="143304" y="234093"/>
                </a:lnTo>
                <a:lnTo>
                  <a:pt x="137740" y="238930"/>
                </a:lnTo>
                <a:lnTo>
                  <a:pt x="132126" y="244059"/>
                </a:lnTo>
                <a:lnTo>
                  <a:pt x="120808" y="254838"/>
                </a:lnTo>
                <a:lnTo>
                  <a:pt x="115122" y="259427"/>
                </a:lnTo>
                <a:lnTo>
                  <a:pt x="109428" y="263439"/>
                </a:lnTo>
                <a:lnTo>
                  <a:pt x="83750" y="2828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67"/>
          <p:cNvSpPr/>
          <p:nvPr/>
        </p:nvSpPr>
        <p:spPr>
          <a:xfrm>
            <a:off x="6312217" y="4012553"/>
            <a:ext cx="1172578" cy="149734"/>
          </a:xfrm>
          <a:custGeom>
            <a:avLst/>
            <a:gdLst/>
            <a:ahLst/>
            <a:cxnLst/>
            <a:rect l="0" t="0" r="0" b="0"/>
            <a:pathLst>
              <a:path w="1172578" h="149734">
                <a:moveTo>
                  <a:pt x="0" y="119392"/>
                </a:moveTo>
                <a:lnTo>
                  <a:pt x="13653" y="114841"/>
                </a:lnTo>
                <a:lnTo>
                  <a:pt x="18627" y="112548"/>
                </a:lnTo>
                <a:lnTo>
                  <a:pt x="22895" y="110067"/>
                </a:lnTo>
                <a:lnTo>
                  <a:pt x="26694" y="107460"/>
                </a:lnTo>
                <a:lnTo>
                  <a:pt x="31131" y="104770"/>
                </a:lnTo>
                <a:lnTo>
                  <a:pt x="35994" y="102024"/>
                </a:lnTo>
                <a:lnTo>
                  <a:pt x="41141" y="99240"/>
                </a:lnTo>
                <a:lnTo>
                  <a:pt x="47430" y="96433"/>
                </a:lnTo>
                <a:lnTo>
                  <a:pt x="54480" y="93608"/>
                </a:lnTo>
                <a:lnTo>
                  <a:pt x="62038" y="90772"/>
                </a:lnTo>
                <a:lnTo>
                  <a:pt x="131835" y="68579"/>
                </a:lnTo>
                <a:lnTo>
                  <a:pt x="159327" y="60751"/>
                </a:lnTo>
                <a:lnTo>
                  <a:pt x="268244" y="33059"/>
                </a:lnTo>
                <a:lnTo>
                  <a:pt x="331575" y="18353"/>
                </a:lnTo>
                <a:lnTo>
                  <a:pt x="357258" y="13932"/>
                </a:lnTo>
                <a:lnTo>
                  <a:pt x="384857" y="10033"/>
                </a:lnTo>
                <a:lnTo>
                  <a:pt x="413733" y="6481"/>
                </a:lnTo>
                <a:lnTo>
                  <a:pt x="442510" y="4113"/>
                </a:lnTo>
                <a:lnTo>
                  <a:pt x="471219" y="2534"/>
                </a:lnTo>
                <a:lnTo>
                  <a:pt x="529470" y="780"/>
                </a:lnTo>
                <a:lnTo>
                  <a:pt x="590285" y="0"/>
                </a:lnTo>
                <a:lnTo>
                  <a:pt x="620218" y="745"/>
                </a:lnTo>
                <a:lnTo>
                  <a:pt x="649699" y="2194"/>
                </a:lnTo>
                <a:lnTo>
                  <a:pt x="678877" y="4113"/>
                </a:lnTo>
                <a:lnTo>
                  <a:pt x="712618" y="7296"/>
                </a:lnTo>
                <a:lnTo>
                  <a:pt x="817889" y="18974"/>
                </a:lnTo>
                <a:lnTo>
                  <a:pt x="841487" y="21014"/>
                </a:lnTo>
                <a:lnTo>
                  <a:pt x="861028" y="22374"/>
                </a:lnTo>
                <a:lnTo>
                  <a:pt x="882629" y="25186"/>
                </a:lnTo>
                <a:lnTo>
                  <a:pt x="905602" y="28965"/>
                </a:lnTo>
                <a:lnTo>
                  <a:pt x="929489" y="33390"/>
                </a:lnTo>
                <a:lnTo>
                  <a:pt x="952083" y="39197"/>
                </a:lnTo>
                <a:lnTo>
                  <a:pt x="973811" y="45926"/>
                </a:lnTo>
                <a:lnTo>
                  <a:pt x="1038390" y="68156"/>
                </a:lnTo>
                <a:lnTo>
                  <a:pt x="1048494" y="71900"/>
                </a:lnTo>
                <a:lnTo>
                  <a:pt x="1057137" y="75348"/>
                </a:lnTo>
                <a:lnTo>
                  <a:pt x="1064803" y="78599"/>
                </a:lnTo>
                <a:lnTo>
                  <a:pt x="1088560" y="89831"/>
                </a:lnTo>
                <a:lnTo>
                  <a:pt x="1102897" y="96827"/>
                </a:lnTo>
                <a:lnTo>
                  <a:pt x="1113408" y="102444"/>
                </a:lnTo>
                <a:lnTo>
                  <a:pt x="1121367" y="107140"/>
                </a:lnTo>
                <a:lnTo>
                  <a:pt x="1127625" y="111224"/>
                </a:lnTo>
                <a:lnTo>
                  <a:pt x="1132751" y="114899"/>
                </a:lnTo>
                <a:lnTo>
                  <a:pt x="1137119" y="118302"/>
                </a:lnTo>
                <a:lnTo>
                  <a:pt x="1140985" y="121523"/>
                </a:lnTo>
                <a:lnTo>
                  <a:pt x="1147819" y="125101"/>
                </a:lnTo>
                <a:lnTo>
                  <a:pt x="1150975" y="126056"/>
                </a:lnTo>
                <a:lnTo>
                  <a:pt x="1157022" y="129656"/>
                </a:lnTo>
                <a:lnTo>
                  <a:pt x="1159968" y="131949"/>
                </a:lnTo>
                <a:lnTo>
                  <a:pt x="1161932" y="134431"/>
                </a:lnTo>
                <a:lnTo>
                  <a:pt x="1163242" y="137038"/>
                </a:lnTo>
                <a:lnTo>
                  <a:pt x="1165343" y="143515"/>
                </a:lnTo>
                <a:lnTo>
                  <a:pt x="1168170" y="146941"/>
                </a:lnTo>
                <a:lnTo>
                  <a:pt x="1170258" y="149187"/>
                </a:lnTo>
                <a:lnTo>
                  <a:pt x="1171650" y="149733"/>
                </a:lnTo>
                <a:lnTo>
                  <a:pt x="1172577" y="149144"/>
                </a:lnTo>
                <a:lnTo>
                  <a:pt x="1165860" y="1451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68"/>
          <p:cNvSpPr/>
          <p:nvPr/>
        </p:nvSpPr>
        <p:spPr>
          <a:xfrm>
            <a:off x="7366634" y="4071937"/>
            <a:ext cx="195822" cy="128589"/>
          </a:xfrm>
          <a:custGeom>
            <a:avLst/>
            <a:gdLst/>
            <a:ahLst/>
            <a:cxnLst/>
            <a:rect l="0" t="0" r="0" b="0"/>
            <a:pathLst>
              <a:path w="195822" h="128589">
                <a:moveTo>
                  <a:pt x="51435" y="0"/>
                </a:moveTo>
                <a:lnTo>
                  <a:pt x="60537" y="0"/>
                </a:lnTo>
                <a:lnTo>
                  <a:pt x="66076" y="953"/>
                </a:lnTo>
                <a:lnTo>
                  <a:pt x="72625" y="2540"/>
                </a:lnTo>
                <a:lnTo>
                  <a:pt x="79850" y="4551"/>
                </a:lnTo>
                <a:lnTo>
                  <a:pt x="86571" y="5892"/>
                </a:lnTo>
                <a:lnTo>
                  <a:pt x="92957" y="6785"/>
                </a:lnTo>
                <a:lnTo>
                  <a:pt x="99119" y="7381"/>
                </a:lnTo>
                <a:lnTo>
                  <a:pt x="105132" y="7778"/>
                </a:lnTo>
                <a:lnTo>
                  <a:pt x="111046" y="8043"/>
                </a:lnTo>
                <a:lnTo>
                  <a:pt x="125931" y="8416"/>
                </a:lnTo>
                <a:lnTo>
                  <a:pt x="129674" y="8468"/>
                </a:lnTo>
                <a:lnTo>
                  <a:pt x="134074" y="9456"/>
                </a:lnTo>
                <a:lnTo>
                  <a:pt x="138914" y="11066"/>
                </a:lnTo>
                <a:lnTo>
                  <a:pt x="144044" y="13093"/>
                </a:lnTo>
                <a:lnTo>
                  <a:pt x="149370" y="15396"/>
                </a:lnTo>
                <a:lnTo>
                  <a:pt x="160367" y="20495"/>
                </a:lnTo>
                <a:lnTo>
                  <a:pt x="166919" y="23189"/>
                </a:lnTo>
                <a:lnTo>
                  <a:pt x="174145" y="25936"/>
                </a:lnTo>
                <a:lnTo>
                  <a:pt x="181819" y="28721"/>
                </a:lnTo>
                <a:lnTo>
                  <a:pt x="186935" y="31530"/>
                </a:lnTo>
                <a:lnTo>
                  <a:pt x="190346" y="34355"/>
                </a:lnTo>
                <a:lnTo>
                  <a:pt x="195821" y="41182"/>
                </a:lnTo>
                <a:lnTo>
                  <a:pt x="195317" y="42695"/>
                </a:lnTo>
                <a:lnTo>
                  <a:pt x="194030" y="44656"/>
                </a:lnTo>
                <a:lnTo>
                  <a:pt x="192218" y="46915"/>
                </a:lnTo>
                <a:lnTo>
                  <a:pt x="189106" y="49375"/>
                </a:lnTo>
                <a:lnTo>
                  <a:pt x="185125" y="51967"/>
                </a:lnTo>
                <a:lnTo>
                  <a:pt x="180568" y="54647"/>
                </a:lnTo>
                <a:lnTo>
                  <a:pt x="175624" y="57386"/>
                </a:lnTo>
                <a:lnTo>
                  <a:pt x="165051" y="62970"/>
                </a:lnTo>
                <a:lnTo>
                  <a:pt x="122284" y="84570"/>
                </a:lnTo>
                <a:lnTo>
                  <a:pt x="112955" y="88765"/>
                </a:lnTo>
                <a:lnTo>
                  <a:pt x="103879" y="92515"/>
                </a:lnTo>
                <a:lnTo>
                  <a:pt x="59678" y="109926"/>
                </a:lnTo>
                <a:lnTo>
                  <a:pt x="49311" y="114241"/>
                </a:lnTo>
                <a:lnTo>
                  <a:pt x="40494" y="118071"/>
                </a:lnTo>
                <a:lnTo>
                  <a:pt x="0" y="1285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69"/>
          <p:cNvSpPr/>
          <p:nvPr/>
        </p:nvSpPr>
        <p:spPr>
          <a:xfrm>
            <a:off x="7658120" y="3986212"/>
            <a:ext cx="160391" cy="282358"/>
          </a:xfrm>
          <a:custGeom>
            <a:avLst/>
            <a:gdLst/>
            <a:ahLst/>
            <a:cxnLst/>
            <a:rect l="0" t="0" r="0" b="0"/>
            <a:pathLst>
              <a:path w="160391" h="282358">
                <a:moveTo>
                  <a:pt x="68560" y="0"/>
                </a:moveTo>
                <a:lnTo>
                  <a:pt x="64008" y="4551"/>
                </a:lnTo>
                <a:lnTo>
                  <a:pt x="61716" y="9701"/>
                </a:lnTo>
                <a:lnTo>
                  <a:pt x="59235" y="16945"/>
                </a:lnTo>
                <a:lnTo>
                  <a:pt x="56628" y="25584"/>
                </a:lnTo>
                <a:lnTo>
                  <a:pt x="53937" y="32296"/>
                </a:lnTo>
                <a:lnTo>
                  <a:pt x="51192" y="37723"/>
                </a:lnTo>
                <a:lnTo>
                  <a:pt x="48408" y="42294"/>
                </a:lnTo>
                <a:lnTo>
                  <a:pt x="35156" y="67692"/>
                </a:lnTo>
                <a:lnTo>
                  <a:pt x="9256" y="118781"/>
                </a:lnTo>
                <a:lnTo>
                  <a:pt x="6164" y="128718"/>
                </a:lnTo>
                <a:lnTo>
                  <a:pt x="4103" y="139152"/>
                </a:lnTo>
                <a:lnTo>
                  <a:pt x="2728" y="149918"/>
                </a:lnTo>
                <a:lnTo>
                  <a:pt x="1813" y="159953"/>
                </a:lnTo>
                <a:lnTo>
                  <a:pt x="1201" y="169500"/>
                </a:lnTo>
                <a:lnTo>
                  <a:pt x="523" y="186776"/>
                </a:lnTo>
                <a:lnTo>
                  <a:pt x="86" y="210849"/>
                </a:lnTo>
                <a:lnTo>
                  <a:pt x="0" y="229609"/>
                </a:lnTo>
                <a:lnTo>
                  <a:pt x="946" y="234035"/>
                </a:lnTo>
                <a:lnTo>
                  <a:pt x="4537" y="241493"/>
                </a:lnTo>
                <a:lnTo>
                  <a:pt x="7781" y="245768"/>
                </a:lnTo>
                <a:lnTo>
                  <a:pt x="11848" y="250523"/>
                </a:lnTo>
                <a:lnTo>
                  <a:pt x="20494" y="259933"/>
                </a:lnTo>
                <a:lnTo>
                  <a:pt x="30717" y="270587"/>
                </a:lnTo>
                <a:lnTo>
                  <a:pt x="36818" y="276788"/>
                </a:lnTo>
                <a:lnTo>
                  <a:pt x="39779" y="278823"/>
                </a:lnTo>
                <a:lnTo>
                  <a:pt x="42705" y="280180"/>
                </a:lnTo>
                <a:lnTo>
                  <a:pt x="45608" y="281084"/>
                </a:lnTo>
                <a:lnTo>
                  <a:pt x="48497" y="281687"/>
                </a:lnTo>
                <a:lnTo>
                  <a:pt x="51374" y="282089"/>
                </a:lnTo>
                <a:lnTo>
                  <a:pt x="54245" y="282357"/>
                </a:lnTo>
                <a:lnTo>
                  <a:pt x="58064" y="281583"/>
                </a:lnTo>
                <a:lnTo>
                  <a:pt x="62515" y="280115"/>
                </a:lnTo>
                <a:lnTo>
                  <a:pt x="67388" y="278183"/>
                </a:lnTo>
                <a:lnTo>
                  <a:pt x="71588" y="276896"/>
                </a:lnTo>
                <a:lnTo>
                  <a:pt x="75341" y="276037"/>
                </a:lnTo>
                <a:lnTo>
                  <a:pt x="78796" y="275465"/>
                </a:lnTo>
                <a:lnTo>
                  <a:pt x="82051" y="274131"/>
                </a:lnTo>
                <a:lnTo>
                  <a:pt x="85174" y="272289"/>
                </a:lnTo>
                <a:lnTo>
                  <a:pt x="88209" y="270109"/>
                </a:lnTo>
                <a:lnTo>
                  <a:pt x="94994" y="263892"/>
                </a:lnTo>
                <a:lnTo>
                  <a:pt x="115233" y="244286"/>
                </a:lnTo>
                <a:lnTo>
                  <a:pt x="124440" y="234295"/>
                </a:lnTo>
                <a:lnTo>
                  <a:pt x="132483" y="224777"/>
                </a:lnTo>
                <a:lnTo>
                  <a:pt x="139750" y="215574"/>
                </a:lnTo>
                <a:lnTo>
                  <a:pt x="145547" y="206581"/>
                </a:lnTo>
                <a:lnTo>
                  <a:pt x="150365" y="197728"/>
                </a:lnTo>
                <a:lnTo>
                  <a:pt x="154529" y="188969"/>
                </a:lnTo>
                <a:lnTo>
                  <a:pt x="157305" y="182177"/>
                </a:lnTo>
                <a:lnTo>
                  <a:pt x="159156" y="176696"/>
                </a:lnTo>
                <a:lnTo>
                  <a:pt x="160390" y="172090"/>
                </a:lnTo>
                <a:lnTo>
                  <a:pt x="160260" y="168066"/>
                </a:lnTo>
                <a:lnTo>
                  <a:pt x="159221" y="164432"/>
                </a:lnTo>
                <a:lnTo>
                  <a:pt x="157575" y="161056"/>
                </a:lnTo>
                <a:lnTo>
                  <a:pt x="154573" y="158806"/>
                </a:lnTo>
                <a:lnTo>
                  <a:pt x="150667" y="157306"/>
                </a:lnTo>
                <a:lnTo>
                  <a:pt x="146158" y="156306"/>
                </a:lnTo>
                <a:lnTo>
                  <a:pt x="142199" y="156591"/>
                </a:lnTo>
                <a:lnTo>
                  <a:pt x="138607" y="157734"/>
                </a:lnTo>
                <a:lnTo>
                  <a:pt x="121449" y="166412"/>
                </a:lnTo>
                <a:lnTo>
                  <a:pt x="115249" y="169997"/>
                </a:lnTo>
                <a:lnTo>
                  <a:pt x="108259" y="174291"/>
                </a:lnTo>
                <a:lnTo>
                  <a:pt x="100741" y="179059"/>
                </a:lnTo>
                <a:lnTo>
                  <a:pt x="92872" y="185096"/>
                </a:lnTo>
                <a:lnTo>
                  <a:pt x="84767" y="191977"/>
                </a:lnTo>
                <a:lnTo>
                  <a:pt x="70048" y="205338"/>
                </a:lnTo>
                <a:lnTo>
                  <a:pt x="60332" y="214452"/>
                </a:lnTo>
                <a:lnTo>
                  <a:pt x="56406" y="221073"/>
                </a:lnTo>
                <a:lnTo>
                  <a:pt x="52838" y="229297"/>
                </a:lnTo>
                <a:lnTo>
                  <a:pt x="42842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Using these representations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76400"/>
            <a:ext cx="8229600" cy="4449763"/>
          </a:xfrm>
          <a:noFill/>
        </p:spPr>
        <p:txBody>
          <a:bodyPr wrap="none"/>
          <a:lstStyle/>
          <a:p>
            <a:pPr eaLnBrk="1" hangingPunct="1">
              <a:lnSpc>
                <a:spcPct val="80000"/>
              </a:lnSpc>
            </a:pPr>
            <a:r>
              <a:rPr lang="en-US" smtClean="0"/>
              <a:t>Symbolic: f(x)=x+1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mtClean="0"/>
              <a:t>Numerically 			Graphically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mtClean="0"/>
              <a:t>Verbally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					</a:t>
            </a:r>
          </a:p>
        </p:txBody>
      </p:sp>
      <p:pic>
        <p:nvPicPr>
          <p:cNvPr id="22532" name="Picture 4" descr="basic grap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124200"/>
            <a:ext cx="3017838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SMARTPenAnnotation429"/>
          <p:cNvSpPr/>
          <p:nvPr/>
        </p:nvSpPr>
        <p:spPr>
          <a:xfrm>
            <a:off x="1571624" y="2546032"/>
            <a:ext cx="471489" cy="291466"/>
          </a:xfrm>
          <a:custGeom>
            <a:avLst/>
            <a:gdLst/>
            <a:ahLst/>
            <a:cxnLst/>
            <a:rect l="0" t="0" r="0" b="0"/>
            <a:pathLst>
              <a:path w="471489" h="291466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2"/>
                </a:lnTo>
                <a:lnTo>
                  <a:pt x="16946" y="19908"/>
                </a:lnTo>
                <a:lnTo>
                  <a:pt x="25585" y="24702"/>
                </a:lnTo>
                <a:lnTo>
                  <a:pt x="34202" y="28851"/>
                </a:lnTo>
                <a:lnTo>
                  <a:pt x="42804" y="32569"/>
                </a:lnTo>
                <a:lnTo>
                  <a:pt x="51396" y="36000"/>
                </a:lnTo>
                <a:lnTo>
                  <a:pt x="66023" y="42353"/>
                </a:lnTo>
                <a:lnTo>
                  <a:pt x="72590" y="45380"/>
                </a:lnTo>
                <a:lnTo>
                  <a:pt x="82684" y="51209"/>
                </a:lnTo>
                <a:lnTo>
                  <a:pt x="151612" y="94080"/>
                </a:lnTo>
                <a:lnTo>
                  <a:pt x="165845" y="103677"/>
                </a:lnTo>
                <a:lnTo>
                  <a:pt x="180096" y="113886"/>
                </a:lnTo>
                <a:lnTo>
                  <a:pt x="206725" y="133483"/>
                </a:lnTo>
                <a:lnTo>
                  <a:pt x="228085" y="148544"/>
                </a:lnTo>
                <a:lnTo>
                  <a:pt x="237782" y="154274"/>
                </a:lnTo>
                <a:lnTo>
                  <a:pt x="247104" y="159047"/>
                </a:lnTo>
                <a:lnTo>
                  <a:pt x="256176" y="163181"/>
                </a:lnTo>
                <a:lnTo>
                  <a:pt x="264129" y="167842"/>
                </a:lnTo>
                <a:lnTo>
                  <a:pt x="271336" y="172855"/>
                </a:lnTo>
                <a:lnTo>
                  <a:pt x="278046" y="178102"/>
                </a:lnTo>
                <a:lnTo>
                  <a:pt x="284424" y="183505"/>
                </a:lnTo>
                <a:lnTo>
                  <a:pt x="290581" y="189011"/>
                </a:lnTo>
                <a:lnTo>
                  <a:pt x="296591" y="194588"/>
                </a:lnTo>
                <a:lnTo>
                  <a:pt x="310889" y="203324"/>
                </a:lnTo>
                <a:lnTo>
                  <a:pt x="318702" y="206987"/>
                </a:lnTo>
                <a:lnTo>
                  <a:pt x="324863" y="211333"/>
                </a:lnTo>
                <a:lnTo>
                  <a:pt x="329923" y="216136"/>
                </a:lnTo>
                <a:lnTo>
                  <a:pt x="334249" y="221244"/>
                </a:lnTo>
                <a:lnTo>
                  <a:pt x="344753" y="228458"/>
                </a:lnTo>
                <a:lnTo>
                  <a:pt x="359375" y="237078"/>
                </a:lnTo>
                <a:lnTo>
                  <a:pt x="401122" y="259793"/>
                </a:lnTo>
                <a:lnTo>
                  <a:pt x="410290" y="264635"/>
                </a:lnTo>
                <a:lnTo>
                  <a:pt x="423016" y="272556"/>
                </a:lnTo>
                <a:lnTo>
                  <a:pt x="431847" y="278298"/>
                </a:lnTo>
                <a:lnTo>
                  <a:pt x="442174" y="282484"/>
                </a:lnTo>
                <a:lnTo>
                  <a:pt x="448300" y="286838"/>
                </a:lnTo>
                <a:lnTo>
                  <a:pt x="452219" y="288381"/>
                </a:lnTo>
                <a:lnTo>
                  <a:pt x="456737" y="289409"/>
                </a:lnTo>
                <a:lnTo>
                  <a:pt x="471488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30"/>
          <p:cNvSpPr/>
          <p:nvPr/>
        </p:nvSpPr>
        <p:spPr>
          <a:xfrm>
            <a:off x="1657350" y="2494597"/>
            <a:ext cx="317183" cy="402909"/>
          </a:xfrm>
          <a:custGeom>
            <a:avLst/>
            <a:gdLst/>
            <a:ahLst/>
            <a:cxnLst/>
            <a:rect l="0" t="0" r="0" b="0"/>
            <a:pathLst>
              <a:path w="317183" h="402909">
                <a:moveTo>
                  <a:pt x="317182" y="0"/>
                </a:moveTo>
                <a:lnTo>
                  <a:pt x="303529" y="9102"/>
                </a:lnTo>
                <a:lnTo>
                  <a:pt x="297603" y="13688"/>
                </a:lnTo>
                <a:lnTo>
                  <a:pt x="291747" y="18650"/>
                </a:lnTo>
                <a:lnTo>
                  <a:pt x="285938" y="23864"/>
                </a:lnTo>
                <a:lnTo>
                  <a:pt x="282065" y="29244"/>
                </a:lnTo>
                <a:lnTo>
                  <a:pt x="274709" y="46871"/>
                </a:lnTo>
                <a:lnTo>
                  <a:pt x="270769" y="54107"/>
                </a:lnTo>
                <a:lnTo>
                  <a:pt x="266238" y="61789"/>
                </a:lnTo>
                <a:lnTo>
                  <a:pt x="256122" y="77945"/>
                </a:lnTo>
                <a:lnTo>
                  <a:pt x="234107" y="111599"/>
                </a:lnTo>
                <a:lnTo>
                  <a:pt x="185252" y="182715"/>
                </a:lnTo>
                <a:lnTo>
                  <a:pt x="169221" y="204677"/>
                </a:lnTo>
                <a:lnTo>
                  <a:pt x="155676" y="222177"/>
                </a:lnTo>
                <a:lnTo>
                  <a:pt x="143789" y="236700"/>
                </a:lnTo>
                <a:lnTo>
                  <a:pt x="132054" y="252098"/>
                </a:lnTo>
                <a:lnTo>
                  <a:pt x="108855" y="284446"/>
                </a:lnTo>
                <a:lnTo>
                  <a:pt x="99240" y="297263"/>
                </a:lnTo>
                <a:lnTo>
                  <a:pt x="90925" y="307713"/>
                </a:lnTo>
                <a:lnTo>
                  <a:pt x="83476" y="316585"/>
                </a:lnTo>
                <a:lnTo>
                  <a:pt x="67580" y="336602"/>
                </a:lnTo>
                <a:lnTo>
                  <a:pt x="59341" y="347274"/>
                </a:lnTo>
                <a:lnTo>
                  <a:pt x="52895" y="355341"/>
                </a:lnTo>
                <a:lnTo>
                  <a:pt x="43194" y="366844"/>
                </a:lnTo>
                <a:lnTo>
                  <a:pt x="35707" y="375132"/>
                </a:lnTo>
                <a:lnTo>
                  <a:pt x="28252" y="381990"/>
                </a:lnTo>
                <a:lnTo>
                  <a:pt x="18588" y="388214"/>
                </a:lnTo>
                <a:lnTo>
                  <a:pt x="15250" y="391207"/>
                </a:lnTo>
                <a:lnTo>
                  <a:pt x="13024" y="394154"/>
                </a:lnTo>
                <a:lnTo>
                  <a:pt x="11540" y="397072"/>
                </a:lnTo>
                <a:lnTo>
                  <a:pt x="9598" y="399017"/>
                </a:lnTo>
                <a:lnTo>
                  <a:pt x="7351" y="400314"/>
                </a:lnTo>
                <a:lnTo>
                  <a:pt x="0" y="4029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31"/>
          <p:cNvSpPr/>
          <p:nvPr/>
        </p:nvSpPr>
        <p:spPr>
          <a:xfrm>
            <a:off x="2276392" y="2511742"/>
            <a:ext cx="49613" cy="1474471"/>
          </a:xfrm>
          <a:custGeom>
            <a:avLst/>
            <a:gdLst/>
            <a:ahLst/>
            <a:cxnLst/>
            <a:rect l="0" t="0" r="0" b="0"/>
            <a:pathLst>
              <a:path w="49613" h="1474471">
                <a:moveTo>
                  <a:pt x="23895" y="0"/>
                </a:moveTo>
                <a:lnTo>
                  <a:pt x="23895" y="47727"/>
                </a:lnTo>
                <a:lnTo>
                  <a:pt x="22942" y="63251"/>
                </a:lnTo>
                <a:lnTo>
                  <a:pt x="18003" y="121293"/>
                </a:lnTo>
                <a:lnTo>
                  <a:pt x="16514" y="151381"/>
                </a:lnTo>
                <a:lnTo>
                  <a:pt x="15164" y="168548"/>
                </a:lnTo>
                <a:lnTo>
                  <a:pt x="9666" y="225306"/>
                </a:lnTo>
                <a:lnTo>
                  <a:pt x="8694" y="240692"/>
                </a:lnTo>
                <a:lnTo>
                  <a:pt x="136" y="420804"/>
                </a:lnTo>
                <a:lnTo>
                  <a:pt x="0" y="464202"/>
                </a:lnTo>
                <a:lnTo>
                  <a:pt x="1298" y="483775"/>
                </a:lnTo>
                <a:lnTo>
                  <a:pt x="3115" y="502540"/>
                </a:lnTo>
                <a:lnTo>
                  <a:pt x="4327" y="519811"/>
                </a:lnTo>
                <a:lnTo>
                  <a:pt x="5673" y="551702"/>
                </a:lnTo>
                <a:lnTo>
                  <a:pt x="6431" y="600983"/>
                </a:lnTo>
                <a:lnTo>
                  <a:pt x="7490" y="623540"/>
                </a:lnTo>
                <a:lnTo>
                  <a:pt x="12578" y="704183"/>
                </a:lnTo>
                <a:lnTo>
                  <a:pt x="14103" y="747310"/>
                </a:lnTo>
                <a:lnTo>
                  <a:pt x="15081" y="821564"/>
                </a:lnTo>
                <a:lnTo>
                  <a:pt x="15215" y="856629"/>
                </a:lnTo>
                <a:lnTo>
                  <a:pt x="20355" y="947144"/>
                </a:lnTo>
                <a:lnTo>
                  <a:pt x="24392" y="1008619"/>
                </a:lnTo>
                <a:lnTo>
                  <a:pt x="27084" y="1066748"/>
                </a:lnTo>
                <a:lnTo>
                  <a:pt x="31825" y="1217139"/>
                </a:lnTo>
                <a:lnTo>
                  <a:pt x="33944" y="1247671"/>
                </a:lnTo>
                <a:lnTo>
                  <a:pt x="36310" y="1271835"/>
                </a:lnTo>
                <a:lnTo>
                  <a:pt x="37886" y="1294613"/>
                </a:lnTo>
                <a:lnTo>
                  <a:pt x="38938" y="1316465"/>
                </a:lnTo>
                <a:lnTo>
                  <a:pt x="39638" y="1337701"/>
                </a:lnTo>
                <a:lnTo>
                  <a:pt x="41058" y="1354716"/>
                </a:lnTo>
                <a:lnTo>
                  <a:pt x="42957" y="1368916"/>
                </a:lnTo>
                <a:lnTo>
                  <a:pt x="45175" y="1381241"/>
                </a:lnTo>
                <a:lnTo>
                  <a:pt x="45100" y="1400015"/>
                </a:lnTo>
                <a:lnTo>
                  <a:pt x="43747" y="1407688"/>
                </a:lnTo>
                <a:lnTo>
                  <a:pt x="42243" y="1421294"/>
                </a:lnTo>
                <a:lnTo>
                  <a:pt x="41842" y="1427590"/>
                </a:lnTo>
                <a:lnTo>
                  <a:pt x="42527" y="1434644"/>
                </a:lnTo>
                <a:lnTo>
                  <a:pt x="49612" y="14744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32"/>
          <p:cNvSpPr/>
          <p:nvPr/>
        </p:nvSpPr>
        <p:spPr>
          <a:xfrm>
            <a:off x="2643187" y="2511742"/>
            <a:ext cx="351035" cy="531496"/>
          </a:xfrm>
          <a:custGeom>
            <a:avLst/>
            <a:gdLst/>
            <a:ahLst/>
            <a:cxnLst/>
            <a:rect l="0" t="0" r="0" b="0"/>
            <a:pathLst>
              <a:path w="351035" h="531496">
                <a:moveTo>
                  <a:pt x="0" y="0"/>
                </a:moveTo>
                <a:lnTo>
                  <a:pt x="0" y="172503"/>
                </a:lnTo>
                <a:lnTo>
                  <a:pt x="952" y="188344"/>
                </a:lnTo>
                <a:lnTo>
                  <a:pt x="2540" y="203668"/>
                </a:lnTo>
                <a:lnTo>
                  <a:pt x="4551" y="218646"/>
                </a:lnTo>
                <a:lnTo>
                  <a:pt x="7796" y="230537"/>
                </a:lnTo>
                <a:lnTo>
                  <a:pt x="11865" y="240369"/>
                </a:lnTo>
                <a:lnTo>
                  <a:pt x="20513" y="255421"/>
                </a:lnTo>
                <a:lnTo>
                  <a:pt x="30737" y="269250"/>
                </a:lnTo>
                <a:lnTo>
                  <a:pt x="36839" y="276194"/>
                </a:lnTo>
                <a:lnTo>
                  <a:pt x="45265" y="282455"/>
                </a:lnTo>
                <a:lnTo>
                  <a:pt x="54408" y="287461"/>
                </a:lnTo>
                <a:lnTo>
                  <a:pt x="61646" y="289685"/>
                </a:lnTo>
                <a:lnTo>
                  <a:pt x="70578" y="290674"/>
                </a:lnTo>
                <a:lnTo>
                  <a:pt x="75627" y="290938"/>
                </a:lnTo>
                <a:lnTo>
                  <a:pt x="79946" y="290161"/>
                </a:lnTo>
                <a:lnTo>
                  <a:pt x="87284" y="286758"/>
                </a:lnTo>
                <a:lnTo>
                  <a:pt x="100709" y="276812"/>
                </a:lnTo>
                <a:lnTo>
                  <a:pt x="110164" y="271300"/>
                </a:lnTo>
                <a:lnTo>
                  <a:pt x="117258" y="265639"/>
                </a:lnTo>
                <a:lnTo>
                  <a:pt x="125797" y="258055"/>
                </a:lnTo>
                <a:lnTo>
                  <a:pt x="135300" y="249190"/>
                </a:lnTo>
                <a:lnTo>
                  <a:pt x="146397" y="236611"/>
                </a:lnTo>
                <a:lnTo>
                  <a:pt x="158558" y="221558"/>
                </a:lnTo>
                <a:lnTo>
                  <a:pt x="171428" y="204855"/>
                </a:lnTo>
                <a:lnTo>
                  <a:pt x="183818" y="187053"/>
                </a:lnTo>
                <a:lnTo>
                  <a:pt x="195888" y="168517"/>
                </a:lnTo>
                <a:lnTo>
                  <a:pt x="207744" y="149492"/>
                </a:lnTo>
                <a:lnTo>
                  <a:pt x="216601" y="131094"/>
                </a:lnTo>
                <a:lnTo>
                  <a:pt x="223458" y="113113"/>
                </a:lnTo>
                <a:lnTo>
                  <a:pt x="228982" y="95412"/>
                </a:lnTo>
                <a:lnTo>
                  <a:pt x="232665" y="82658"/>
                </a:lnTo>
                <a:lnTo>
                  <a:pt x="235120" y="73203"/>
                </a:lnTo>
                <a:lnTo>
                  <a:pt x="236757" y="65947"/>
                </a:lnTo>
                <a:lnTo>
                  <a:pt x="237847" y="56347"/>
                </a:lnTo>
                <a:lnTo>
                  <a:pt x="238575" y="45185"/>
                </a:lnTo>
                <a:lnTo>
                  <a:pt x="239383" y="25797"/>
                </a:lnTo>
                <a:lnTo>
                  <a:pt x="239742" y="20355"/>
                </a:lnTo>
                <a:lnTo>
                  <a:pt x="243648" y="26905"/>
                </a:lnTo>
                <a:lnTo>
                  <a:pt x="258148" y="54503"/>
                </a:lnTo>
                <a:lnTo>
                  <a:pt x="274079" y="85576"/>
                </a:lnTo>
                <a:lnTo>
                  <a:pt x="278922" y="94198"/>
                </a:lnTo>
                <a:lnTo>
                  <a:pt x="284056" y="102804"/>
                </a:lnTo>
                <a:lnTo>
                  <a:pt x="293887" y="119033"/>
                </a:lnTo>
                <a:lnTo>
                  <a:pt x="301431" y="132596"/>
                </a:lnTo>
                <a:lnTo>
                  <a:pt x="305729" y="142690"/>
                </a:lnTo>
                <a:lnTo>
                  <a:pt x="310500" y="155134"/>
                </a:lnTo>
                <a:lnTo>
                  <a:pt x="315585" y="169145"/>
                </a:lnTo>
                <a:lnTo>
                  <a:pt x="320880" y="181344"/>
                </a:lnTo>
                <a:lnTo>
                  <a:pt x="326315" y="192333"/>
                </a:lnTo>
                <a:lnTo>
                  <a:pt x="331843" y="202517"/>
                </a:lnTo>
                <a:lnTo>
                  <a:pt x="335529" y="212164"/>
                </a:lnTo>
                <a:lnTo>
                  <a:pt x="337986" y="221453"/>
                </a:lnTo>
                <a:lnTo>
                  <a:pt x="339624" y="230503"/>
                </a:lnTo>
                <a:lnTo>
                  <a:pt x="346480" y="275096"/>
                </a:lnTo>
                <a:lnTo>
                  <a:pt x="348144" y="289125"/>
                </a:lnTo>
                <a:lnTo>
                  <a:pt x="349254" y="301335"/>
                </a:lnTo>
                <a:lnTo>
                  <a:pt x="349993" y="312332"/>
                </a:lnTo>
                <a:lnTo>
                  <a:pt x="350486" y="323474"/>
                </a:lnTo>
                <a:lnTo>
                  <a:pt x="351034" y="346014"/>
                </a:lnTo>
                <a:lnTo>
                  <a:pt x="350228" y="356406"/>
                </a:lnTo>
                <a:lnTo>
                  <a:pt x="348738" y="366191"/>
                </a:lnTo>
                <a:lnTo>
                  <a:pt x="346792" y="375573"/>
                </a:lnTo>
                <a:lnTo>
                  <a:pt x="342637" y="386589"/>
                </a:lnTo>
                <a:lnTo>
                  <a:pt x="337010" y="398696"/>
                </a:lnTo>
                <a:lnTo>
                  <a:pt x="330401" y="411530"/>
                </a:lnTo>
                <a:lnTo>
                  <a:pt x="324090" y="422943"/>
                </a:lnTo>
                <a:lnTo>
                  <a:pt x="317977" y="433410"/>
                </a:lnTo>
                <a:lnTo>
                  <a:pt x="311997" y="443245"/>
                </a:lnTo>
                <a:lnTo>
                  <a:pt x="305153" y="451706"/>
                </a:lnTo>
                <a:lnTo>
                  <a:pt x="297733" y="459253"/>
                </a:lnTo>
                <a:lnTo>
                  <a:pt x="289929" y="466189"/>
                </a:lnTo>
                <a:lnTo>
                  <a:pt x="281868" y="472717"/>
                </a:lnTo>
                <a:lnTo>
                  <a:pt x="273637" y="478975"/>
                </a:lnTo>
                <a:lnTo>
                  <a:pt x="265292" y="485052"/>
                </a:lnTo>
                <a:lnTo>
                  <a:pt x="255919" y="491008"/>
                </a:lnTo>
                <a:lnTo>
                  <a:pt x="245860" y="496884"/>
                </a:lnTo>
                <a:lnTo>
                  <a:pt x="235345" y="502706"/>
                </a:lnTo>
                <a:lnTo>
                  <a:pt x="225476" y="507540"/>
                </a:lnTo>
                <a:lnTo>
                  <a:pt x="216040" y="511715"/>
                </a:lnTo>
                <a:lnTo>
                  <a:pt x="206892" y="515451"/>
                </a:lnTo>
                <a:lnTo>
                  <a:pt x="197935" y="518894"/>
                </a:lnTo>
                <a:lnTo>
                  <a:pt x="180364" y="525260"/>
                </a:lnTo>
                <a:lnTo>
                  <a:pt x="171678" y="527338"/>
                </a:lnTo>
                <a:lnTo>
                  <a:pt x="163029" y="528724"/>
                </a:lnTo>
                <a:lnTo>
                  <a:pt x="154406" y="529648"/>
                </a:lnTo>
                <a:lnTo>
                  <a:pt x="145800" y="530263"/>
                </a:lnTo>
                <a:lnTo>
                  <a:pt x="137205" y="530674"/>
                </a:lnTo>
                <a:lnTo>
                  <a:pt x="120987" y="531130"/>
                </a:lnTo>
                <a:lnTo>
                  <a:pt x="95054" y="531423"/>
                </a:lnTo>
                <a:lnTo>
                  <a:pt x="68580" y="5314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33"/>
          <p:cNvSpPr/>
          <p:nvPr/>
        </p:nvSpPr>
        <p:spPr>
          <a:xfrm>
            <a:off x="1485899" y="2931795"/>
            <a:ext cx="1997394" cy="111443"/>
          </a:xfrm>
          <a:custGeom>
            <a:avLst/>
            <a:gdLst/>
            <a:ahLst/>
            <a:cxnLst/>
            <a:rect l="0" t="0" r="0" b="0"/>
            <a:pathLst>
              <a:path w="1997394" h="111443">
                <a:moveTo>
                  <a:pt x="0" y="111442"/>
                </a:moveTo>
                <a:lnTo>
                  <a:pt x="119705" y="111442"/>
                </a:lnTo>
                <a:lnTo>
                  <a:pt x="153850" y="108902"/>
                </a:lnTo>
                <a:lnTo>
                  <a:pt x="180773" y="105550"/>
                </a:lnTo>
                <a:lnTo>
                  <a:pt x="213900" y="102712"/>
                </a:lnTo>
                <a:lnTo>
                  <a:pt x="226420" y="100859"/>
                </a:lnTo>
                <a:lnTo>
                  <a:pt x="239529" y="98672"/>
                </a:lnTo>
                <a:lnTo>
                  <a:pt x="261604" y="96261"/>
                </a:lnTo>
                <a:lnTo>
                  <a:pt x="321691" y="91043"/>
                </a:lnTo>
                <a:lnTo>
                  <a:pt x="472132" y="79931"/>
                </a:lnTo>
                <a:lnTo>
                  <a:pt x="498587" y="77100"/>
                </a:lnTo>
                <a:lnTo>
                  <a:pt x="520987" y="74260"/>
                </a:lnTo>
                <a:lnTo>
                  <a:pt x="563655" y="71104"/>
                </a:lnTo>
                <a:lnTo>
                  <a:pt x="609606" y="68749"/>
                </a:lnTo>
                <a:lnTo>
                  <a:pt x="668129" y="64527"/>
                </a:lnTo>
                <a:lnTo>
                  <a:pt x="701642" y="63021"/>
                </a:lnTo>
                <a:lnTo>
                  <a:pt x="774439" y="61346"/>
                </a:lnTo>
                <a:lnTo>
                  <a:pt x="833463" y="58063"/>
                </a:lnTo>
                <a:lnTo>
                  <a:pt x="858537" y="55853"/>
                </a:lnTo>
                <a:lnTo>
                  <a:pt x="888588" y="54380"/>
                </a:lnTo>
                <a:lnTo>
                  <a:pt x="957538" y="52744"/>
                </a:lnTo>
                <a:lnTo>
                  <a:pt x="1075878" y="51823"/>
                </a:lnTo>
                <a:lnTo>
                  <a:pt x="1116350" y="50741"/>
                </a:lnTo>
                <a:lnTo>
                  <a:pt x="1196878" y="46999"/>
                </a:lnTo>
                <a:lnTo>
                  <a:pt x="1356455" y="37788"/>
                </a:lnTo>
                <a:lnTo>
                  <a:pt x="1412812" y="35844"/>
                </a:lnTo>
                <a:lnTo>
                  <a:pt x="1486575" y="34750"/>
                </a:lnTo>
                <a:lnTo>
                  <a:pt x="1528428" y="31954"/>
                </a:lnTo>
                <a:lnTo>
                  <a:pt x="1547590" y="29875"/>
                </a:lnTo>
                <a:lnTo>
                  <a:pt x="1638270" y="22398"/>
                </a:lnTo>
                <a:lnTo>
                  <a:pt x="1691098" y="19480"/>
                </a:lnTo>
                <a:lnTo>
                  <a:pt x="1743152" y="17230"/>
                </a:lnTo>
                <a:lnTo>
                  <a:pt x="1817087" y="13055"/>
                </a:lnTo>
                <a:lnTo>
                  <a:pt x="1846709" y="10608"/>
                </a:lnTo>
                <a:lnTo>
                  <a:pt x="1870267" y="8024"/>
                </a:lnTo>
                <a:lnTo>
                  <a:pt x="1889782" y="5349"/>
                </a:lnTo>
                <a:lnTo>
                  <a:pt x="1921626" y="2377"/>
                </a:lnTo>
                <a:lnTo>
                  <a:pt x="199739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34"/>
          <p:cNvSpPr/>
          <p:nvPr/>
        </p:nvSpPr>
        <p:spPr>
          <a:xfrm>
            <a:off x="1667691" y="3111976"/>
            <a:ext cx="315414" cy="291133"/>
          </a:xfrm>
          <a:custGeom>
            <a:avLst/>
            <a:gdLst/>
            <a:ahLst/>
            <a:cxnLst/>
            <a:rect l="0" t="0" r="0" b="0"/>
            <a:pathLst>
              <a:path w="315414" h="291133">
                <a:moveTo>
                  <a:pt x="66811" y="85566"/>
                </a:moveTo>
                <a:lnTo>
                  <a:pt x="75913" y="71914"/>
                </a:lnTo>
                <a:lnTo>
                  <a:pt x="80499" y="65987"/>
                </a:lnTo>
                <a:lnTo>
                  <a:pt x="85461" y="60131"/>
                </a:lnTo>
                <a:lnTo>
                  <a:pt x="90674" y="54322"/>
                </a:lnTo>
                <a:lnTo>
                  <a:pt x="96055" y="49497"/>
                </a:lnTo>
                <a:lnTo>
                  <a:pt x="101547" y="45327"/>
                </a:lnTo>
                <a:lnTo>
                  <a:pt x="128600" y="27241"/>
                </a:lnTo>
                <a:lnTo>
                  <a:pt x="136579" y="22870"/>
                </a:lnTo>
                <a:lnTo>
                  <a:pt x="144755" y="19004"/>
                </a:lnTo>
                <a:lnTo>
                  <a:pt x="153064" y="15474"/>
                </a:lnTo>
                <a:lnTo>
                  <a:pt x="161460" y="12168"/>
                </a:lnTo>
                <a:lnTo>
                  <a:pt x="178410" y="5955"/>
                </a:lnTo>
                <a:lnTo>
                  <a:pt x="186930" y="3917"/>
                </a:lnTo>
                <a:lnTo>
                  <a:pt x="195468" y="2558"/>
                </a:lnTo>
                <a:lnTo>
                  <a:pt x="204017" y="1653"/>
                </a:lnTo>
                <a:lnTo>
                  <a:pt x="211622" y="1049"/>
                </a:lnTo>
                <a:lnTo>
                  <a:pt x="218597" y="646"/>
                </a:lnTo>
                <a:lnTo>
                  <a:pt x="231426" y="199"/>
                </a:lnTo>
                <a:lnTo>
                  <a:pt x="243478" y="0"/>
                </a:lnTo>
                <a:lnTo>
                  <a:pt x="249359" y="900"/>
                </a:lnTo>
                <a:lnTo>
                  <a:pt x="255185" y="2452"/>
                </a:lnTo>
                <a:lnTo>
                  <a:pt x="260974" y="4439"/>
                </a:lnTo>
                <a:lnTo>
                  <a:pt x="269945" y="9187"/>
                </a:lnTo>
                <a:lnTo>
                  <a:pt x="278060" y="14472"/>
                </a:lnTo>
                <a:lnTo>
                  <a:pt x="282891" y="17215"/>
                </a:lnTo>
                <a:lnTo>
                  <a:pt x="288017" y="19996"/>
                </a:lnTo>
                <a:lnTo>
                  <a:pt x="291434" y="22803"/>
                </a:lnTo>
                <a:lnTo>
                  <a:pt x="293712" y="25627"/>
                </a:lnTo>
                <a:lnTo>
                  <a:pt x="295231" y="28461"/>
                </a:lnTo>
                <a:lnTo>
                  <a:pt x="296243" y="35114"/>
                </a:lnTo>
                <a:lnTo>
                  <a:pt x="296918" y="44311"/>
                </a:lnTo>
                <a:lnTo>
                  <a:pt x="297368" y="55205"/>
                </a:lnTo>
                <a:lnTo>
                  <a:pt x="296716" y="66278"/>
                </a:lnTo>
                <a:lnTo>
                  <a:pt x="295328" y="77470"/>
                </a:lnTo>
                <a:lnTo>
                  <a:pt x="293451" y="88741"/>
                </a:lnTo>
                <a:lnTo>
                  <a:pt x="292199" y="99113"/>
                </a:lnTo>
                <a:lnTo>
                  <a:pt x="291365" y="108885"/>
                </a:lnTo>
                <a:lnTo>
                  <a:pt x="290809" y="118257"/>
                </a:lnTo>
                <a:lnTo>
                  <a:pt x="288533" y="126410"/>
                </a:lnTo>
                <a:lnTo>
                  <a:pt x="285110" y="133750"/>
                </a:lnTo>
                <a:lnTo>
                  <a:pt x="280924" y="140549"/>
                </a:lnTo>
                <a:lnTo>
                  <a:pt x="276228" y="146986"/>
                </a:lnTo>
                <a:lnTo>
                  <a:pt x="271192" y="153183"/>
                </a:lnTo>
                <a:lnTo>
                  <a:pt x="265930" y="159219"/>
                </a:lnTo>
                <a:lnTo>
                  <a:pt x="260517" y="165148"/>
                </a:lnTo>
                <a:lnTo>
                  <a:pt x="249423" y="176816"/>
                </a:lnTo>
                <a:lnTo>
                  <a:pt x="215377" y="211280"/>
                </a:lnTo>
                <a:lnTo>
                  <a:pt x="206813" y="217952"/>
                </a:lnTo>
                <a:lnTo>
                  <a:pt x="196340" y="225259"/>
                </a:lnTo>
                <a:lnTo>
                  <a:pt x="184596" y="232987"/>
                </a:lnTo>
                <a:lnTo>
                  <a:pt x="173910" y="240997"/>
                </a:lnTo>
                <a:lnTo>
                  <a:pt x="163928" y="249194"/>
                </a:lnTo>
                <a:lnTo>
                  <a:pt x="154415" y="257516"/>
                </a:lnTo>
                <a:lnTo>
                  <a:pt x="144264" y="264017"/>
                </a:lnTo>
                <a:lnTo>
                  <a:pt x="133686" y="269304"/>
                </a:lnTo>
                <a:lnTo>
                  <a:pt x="122824" y="273780"/>
                </a:lnTo>
                <a:lnTo>
                  <a:pt x="105676" y="281294"/>
                </a:lnTo>
                <a:lnTo>
                  <a:pt x="98436" y="284632"/>
                </a:lnTo>
                <a:lnTo>
                  <a:pt x="91704" y="286857"/>
                </a:lnTo>
                <a:lnTo>
                  <a:pt x="85312" y="288340"/>
                </a:lnTo>
                <a:lnTo>
                  <a:pt x="79145" y="289329"/>
                </a:lnTo>
                <a:lnTo>
                  <a:pt x="73128" y="289988"/>
                </a:lnTo>
                <a:lnTo>
                  <a:pt x="67212" y="290427"/>
                </a:lnTo>
                <a:lnTo>
                  <a:pt x="61364" y="290720"/>
                </a:lnTo>
                <a:lnTo>
                  <a:pt x="47245" y="291046"/>
                </a:lnTo>
                <a:lnTo>
                  <a:pt x="39479" y="291132"/>
                </a:lnTo>
                <a:lnTo>
                  <a:pt x="33350" y="290238"/>
                </a:lnTo>
                <a:lnTo>
                  <a:pt x="23999" y="286704"/>
                </a:lnTo>
                <a:lnTo>
                  <a:pt x="16668" y="281958"/>
                </a:lnTo>
                <a:lnTo>
                  <a:pt x="7186" y="273932"/>
                </a:lnTo>
                <a:lnTo>
                  <a:pt x="4201" y="271150"/>
                </a:lnTo>
                <a:lnTo>
                  <a:pt x="2211" y="268344"/>
                </a:lnTo>
                <a:lnTo>
                  <a:pt x="0" y="262686"/>
                </a:lnTo>
                <a:lnTo>
                  <a:pt x="363" y="258891"/>
                </a:lnTo>
                <a:lnTo>
                  <a:pt x="1557" y="254456"/>
                </a:lnTo>
                <a:lnTo>
                  <a:pt x="3306" y="249594"/>
                </a:lnTo>
                <a:lnTo>
                  <a:pt x="6377" y="245401"/>
                </a:lnTo>
                <a:lnTo>
                  <a:pt x="14869" y="238201"/>
                </a:lnTo>
                <a:lnTo>
                  <a:pt x="22453" y="231826"/>
                </a:lnTo>
                <a:lnTo>
                  <a:pt x="25809" y="228793"/>
                </a:lnTo>
                <a:lnTo>
                  <a:pt x="31857" y="224866"/>
                </a:lnTo>
                <a:lnTo>
                  <a:pt x="39698" y="220343"/>
                </a:lnTo>
                <a:lnTo>
                  <a:pt x="56666" y="211189"/>
                </a:lnTo>
                <a:lnTo>
                  <a:pt x="70557" y="203946"/>
                </a:lnTo>
                <a:lnTo>
                  <a:pt x="77881" y="201634"/>
                </a:lnTo>
                <a:lnTo>
                  <a:pt x="85621" y="200092"/>
                </a:lnTo>
                <a:lnTo>
                  <a:pt x="93638" y="199064"/>
                </a:lnTo>
                <a:lnTo>
                  <a:pt x="100888" y="198379"/>
                </a:lnTo>
                <a:lnTo>
                  <a:pt x="107627" y="197922"/>
                </a:lnTo>
                <a:lnTo>
                  <a:pt x="114024" y="197618"/>
                </a:lnTo>
                <a:lnTo>
                  <a:pt x="126212" y="197279"/>
                </a:lnTo>
                <a:lnTo>
                  <a:pt x="132129" y="197189"/>
                </a:lnTo>
                <a:lnTo>
                  <a:pt x="137979" y="198082"/>
                </a:lnTo>
                <a:lnTo>
                  <a:pt x="143784" y="199629"/>
                </a:lnTo>
                <a:lnTo>
                  <a:pt x="149558" y="201613"/>
                </a:lnTo>
                <a:lnTo>
                  <a:pt x="168675" y="208898"/>
                </a:lnTo>
                <a:lnTo>
                  <a:pt x="180440" y="213507"/>
                </a:lnTo>
                <a:lnTo>
                  <a:pt x="190189" y="217533"/>
                </a:lnTo>
                <a:lnTo>
                  <a:pt x="198593" y="221168"/>
                </a:lnTo>
                <a:lnTo>
                  <a:pt x="213011" y="227749"/>
                </a:lnTo>
                <a:lnTo>
                  <a:pt x="225769" y="233848"/>
                </a:lnTo>
                <a:lnTo>
                  <a:pt x="232790" y="237761"/>
                </a:lnTo>
                <a:lnTo>
                  <a:pt x="240329" y="242275"/>
                </a:lnTo>
                <a:lnTo>
                  <a:pt x="248212" y="247188"/>
                </a:lnTo>
                <a:lnTo>
                  <a:pt x="254420" y="251417"/>
                </a:lnTo>
                <a:lnTo>
                  <a:pt x="263858" y="258655"/>
                </a:lnTo>
                <a:lnTo>
                  <a:pt x="268660" y="261919"/>
                </a:lnTo>
                <a:lnTo>
                  <a:pt x="273768" y="265047"/>
                </a:lnTo>
                <a:lnTo>
                  <a:pt x="283569" y="270110"/>
                </a:lnTo>
                <a:lnTo>
                  <a:pt x="291100" y="272361"/>
                </a:lnTo>
                <a:lnTo>
                  <a:pt x="300163" y="275901"/>
                </a:lnTo>
                <a:lnTo>
                  <a:pt x="315413" y="2827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35"/>
          <p:cNvSpPr/>
          <p:nvPr/>
        </p:nvSpPr>
        <p:spPr>
          <a:xfrm>
            <a:off x="2514600" y="3077585"/>
            <a:ext cx="376675" cy="356107"/>
          </a:xfrm>
          <a:custGeom>
            <a:avLst/>
            <a:gdLst/>
            <a:ahLst/>
            <a:cxnLst/>
            <a:rect l="0" t="0" r="0" b="0"/>
            <a:pathLst>
              <a:path w="376675" h="356107">
                <a:moveTo>
                  <a:pt x="8572" y="68522"/>
                </a:moveTo>
                <a:lnTo>
                  <a:pt x="3633" y="68522"/>
                </a:lnTo>
                <a:lnTo>
                  <a:pt x="5742" y="68522"/>
                </a:lnTo>
                <a:lnTo>
                  <a:pt x="7638" y="67570"/>
                </a:lnTo>
                <a:lnTo>
                  <a:pt x="17524" y="59197"/>
                </a:lnTo>
                <a:lnTo>
                  <a:pt x="20255" y="56590"/>
                </a:lnTo>
                <a:lnTo>
                  <a:pt x="23981" y="54853"/>
                </a:lnTo>
                <a:lnTo>
                  <a:pt x="33200" y="52922"/>
                </a:lnTo>
                <a:lnTo>
                  <a:pt x="40231" y="49549"/>
                </a:lnTo>
                <a:lnTo>
                  <a:pt x="48728" y="44444"/>
                </a:lnTo>
                <a:lnTo>
                  <a:pt x="58203" y="38182"/>
                </a:lnTo>
                <a:lnTo>
                  <a:pt x="69282" y="32103"/>
                </a:lnTo>
                <a:lnTo>
                  <a:pt x="81430" y="26145"/>
                </a:lnTo>
                <a:lnTo>
                  <a:pt x="113662" y="11198"/>
                </a:lnTo>
                <a:lnTo>
                  <a:pt x="121495" y="7446"/>
                </a:lnTo>
                <a:lnTo>
                  <a:pt x="129574" y="4945"/>
                </a:lnTo>
                <a:lnTo>
                  <a:pt x="137817" y="3277"/>
                </a:lnTo>
                <a:lnTo>
                  <a:pt x="146171" y="2165"/>
                </a:lnTo>
                <a:lnTo>
                  <a:pt x="154597" y="1424"/>
                </a:lnTo>
                <a:lnTo>
                  <a:pt x="163072" y="930"/>
                </a:lnTo>
                <a:lnTo>
                  <a:pt x="179156" y="381"/>
                </a:lnTo>
                <a:lnTo>
                  <a:pt x="205004" y="29"/>
                </a:lnTo>
                <a:lnTo>
                  <a:pt x="210964" y="0"/>
                </a:lnTo>
                <a:lnTo>
                  <a:pt x="217795" y="933"/>
                </a:lnTo>
                <a:lnTo>
                  <a:pt x="225206" y="2508"/>
                </a:lnTo>
                <a:lnTo>
                  <a:pt x="233005" y="4510"/>
                </a:lnTo>
                <a:lnTo>
                  <a:pt x="240109" y="7750"/>
                </a:lnTo>
                <a:lnTo>
                  <a:pt x="246750" y="11815"/>
                </a:lnTo>
                <a:lnTo>
                  <a:pt x="253082" y="16430"/>
                </a:lnTo>
                <a:lnTo>
                  <a:pt x="257304" y="22364"/>
                </a:lnTo>
                <a:lnTo>
                  <a:pt x="260118" y="29177"/>
                </a:lnTo>
                <a:lnTo>
                  <a:pt x="261994" y="36577"/>
                </a:lnTo>
                <a:lnTo>
                  <a:pt x="262293" y="43416"/>
                </a:lnTo>
                <a:lnTo>
                  <a:pt x="261539" y="49879"/>
                </a:lnTo>
                <a:lnTo>
                  <a:pt x="260084" y="56094"/>
                </a:lnTo>
                <a:lnTo>
                  <a:pt x="256257" y="63094"/>
                </a:lnTo>
                <a:lnTo>
                  <a:pt x="250848" y="70618"/>
                </a:lnTo>
                <a:lnTo>
                  <a:pt x="244384" y="78492"/>
                </a:lnTo>
                <a:lnTo>
                  <a:pt x="238170" y="85646"/>
                </a:lnTo>
                <a:lnTo>
                  <a:pt x="232123" y="92321"/>
                </a:lnTo>
                <a:lnTo>
                  <a:pt x="226186" y="98675"/>
                </a:lnTo>
                <a:lnTo>
                  <a:pt x="219370" y="104817"/>
                </a:lnTo>
                <a:lnTo>
                  <a:pt x="211969" y="110816"/>
                </a:lnTo>
                <a:lnTo>
                  <a:pt x="204178" y="116721"/>
                </a:lnTo>
                <a:lnTo>
                  <a:pt x="191363" y="125419"/>
                </a:lnTo>
                <a:lnTo>
                  <a:pt x="156805" y="147785"/>
                </a:lnTo>
                <a:lnTo>
                  <a:pt x="142637" y="156607"/>
                </a:lnTo>
                <a:lnTo>
                  <a:pt x="131286" y="163440"/>
                </a:lnTo>
                <a:lnTo>
                  <a:pt x="121814" y="168948"/>
                </a:lnTo>
                <a:lnTo>
                  <a:pt x="106209" y="177608"/>
                </a:lnTo>
                <a:lnTo>
                  <a:pt x="99381" y="181251"/>
                </a:lnTo>
                <a:lnTo>
                  <a:pt x="89254" y="185299"/>
                </a:lnTo>
                <a:lnTo>
                  <a:pt x="85220" y="186378"/>
                </a:lnTo>
                <a:lnTo>
                  <a:pt x="82531" y="186146"/>
                </a:lnTo>
                <a:lnTo>
                  <a:pt x="80738" y="185038"/>
                </a:lnTo>
                <a:lnTo>
                  <a:pt x="79543" y="183347"/>
                </a:lnTo>
                <a:lnTo>
                  <a:pt x="79698" y="181267"/>
                </a:lnTo>
                <a:lnTo>
                  <a:pt x="80754" y="178928"/>
                </a:lnTo>
                <a:lnTo>
                  <a:pt x="82411" y="176416"/>
                </a:lnTo>
                <a:lnTo>
                  <a:pt x="87326" y="172836"/>
                </a:lnTo>
                <a:lnTo>
                  <a:pt x="94412" y="168545"/>
                </a:lnTo>
                <a:lnTo>
                  <a:pt x="110540" y="159649"/>
                </a:lnTo>
                <a:lnTo>
                  <a:pt x="124059" y="152520"/>
                </a:lnTo>
                <a:lnTo>
                  <a:pt x="131283" y="149286"/>
                </a:lnTo>
                <a:lnTo>
                  <a:pt x="138957" y="146177"/>
                </a:lnTo>
                <a:lnTo>
                  <a:pt x="155103" y="140183"/>
                </a:lnTo>
                <a:lnTo>
                  <a:pt x="171805" y="134344"/>
                </a:lnTo>
                <a:lnTo>
                  <a:pt x="181211" y="132406"/>
                </a:lnTo>
                <a:lnTo>
                  <a:pt x="191292" y="131114"/>
                </a:lnTo>
                <a:lnTo>
                  <a:pt x="201823" y="130253"/>
                </a:lnTo>
                <a:lnTo>
                  <a:pt x="211701" y="128726"/>
                </a:lnTo>
                <a:lnTo>
                  <a:pt x="221144" y="126755"/>
                </a:lnTo>
                <a:lnTo>
                  <a:pt x="230297" y="124489"/>
                </a:lnTo>
                <a:lnTo>
                  <a:pt x="238303" y="122978"/>
                </a:lnTo>
                <a:lnTo>
                  <a:pt x="245546" y="121972"/>
                </a:lnTo>
                <a:lnTo>
                  <a:pt x="252280" y="121300"/>
                </a:lnTo>
                <a:lnTo>
                  <a:pt x="259626" y="120852"/>
                </a:lnTo>
                <a:lnTo>
                  <a:pt x="275409" y="120355"/>
                </a:lnTo>
                <a:lnTo>
                  <a:pt x="283618" y="121175"/>
                </a:lnTo>
                <a:lnTo>
                  <a:pt x="291949" y="122674"/>
                </a:lnTo>
                <a:lnTo>
                  <a:pt x="300360" y="124626"/>
                </a:lnTo>
                <a:lnTo>
                  <a:pt x="307872" y="126880"/>
                </a:lnTo>
                <a:lnTo>
                  <a:pt x="314786" y="129334"/>
                </a:lnTo>
                <a:lnTo>
                  <a:pt x="321299" y="131924"/>
                </a:lnTo>
                <a:lnTo>
                  <a:pt x="327547" y="134602"/>
                </a:lnTo>
                <a:lnTo>
                  <a:pt x="339569" y="140119"/>
                </a:lnTo>
                <a:lnTo>
                  <a:pt x="348722" y="145745"/>
                </a:lnTo>
                <a:lnTo>
                  <a:pt x="352496" y="148579"/>
                </a:lnTo>
                <a:lnTo>
                  <a:pt x="359230" y="156808"/>
                </a:lnTo>
                <a:lnTo>
                  <a:pt x="365397" y="166815"/>
                </a:lnTo>
                <a:lnTo>
                  <a:pt x="371314" y="177613"/>
                </a:lnTo>
                <a:lnTo>
                  <a:pt x="374578" y="186222"/>
                </a:lnTo>
                <a:lnTo>
                  <a:pt x="376029" y="194176"/>
                </a:lnTo>
                <a:lnTo>
                  <a:pt x="376674" y="204061"/>
                </a:lnTo>
                <a:lnTo>
                  <a:pt x="374420" y="214804"/>
                </a:lnTo>
                <a:lnTo>
                  <a:pt x="370244" y="225929"/>
                </a:lnTo>
                <a:lnTo>
                  <a:pt x="367797" y="231562"/>
                </a:lnTo>
                <a:lnTo>
                  <a:pt x="365213" y="237223"/>
                </a:lnTo>
                <a:lnTo>
                  <a:pt x="361585" y="242902"/>
                </a:lnTo>
                <a:lnTo>
                  <a:pt x="357261" y="248593"/>
                </a:lnTo>
                <a:lnTo>
                  <a:pt x="352474" y="254292"/>
                </a:lnTo>
                <a:lnTo>
                  <a:pt x="346425" y="259996"/>
                </a:lnTo>
                <a:lnTo>
                  <a:pt x="339535" y="265704"/>
                </a:lnTo>
                <a:lnTo>
                  <a:pt x="332084" y="271414"/>
                </a:lnTo>
                <a:lnTo>
                  <a:pt x="325212" y="277126"/>
                </a:lnTo>
                <a:lnTo>
                  <a:pt x="318725" y="282839"/>
                </a:lnTo>
                <a:lnTo>
                  <a:pt x="312496" y="288552"/>
                </a:lnTo>
                <a:lnTo>
                  <a:pt x="305485" y="294266"/>
                </a:lnTo>
                <a:lnTo>
                  <a:pt x="297954" y="299981"/>
                </a:lnTo>
                <a:lnTo>
                  <a:pt x="290076" y="305695"/>
                </a:lnTo>
                <a:lnTo>
                  <a:pt x="281966" y="310458"/>
                </a:lnTo>
                <a:lnTo>
                  <a:pt x="273702" y="314585"/>
                </a:lnTo>
                <a:lnTo>
                  <a:pt x="265335" y="318289"/>
                </a:lnTo>
                <a:lnTo>
                  <a:pt x="240799" y="330025"/>
                </a:lnTo>
                <a:lnTo>
                  <a:pt x="226255" y="337155"/>
                </a:lnTo>
                <a:lnTo>
                  <a:pt x="213702" y="341908"/>
                </a:lnTo>
                <a:lnTo>
                  <a:pt x="202475" y="345077"/>
                </a:lnTo>
                <a:lnTo>
                  <a:pt x="192133" y="347190"/>
                </a:lnTo>
                <a:lnTo>
                  <a:pt x="183334" y="348598"/>
                </a:lnTo>
                <a:lnTo>
                  <a:pt x="175562" y="349537"/>
                </a:lnTo>
                <a:lnTo>
                  <a:pt x="168476" y="350163"/>
                </a:lnTo>
                <a:lnTo>
                  <a:pt x="160895" y="351533"/>
                </a:lnTo>
                <a:lnTo>
                  <a:pt x="152983" y="353398"/>
                </a:lnTo>
                <a:lnTo>
                  <a:pt x="144851" y="355594"/>
                </a:lnTo>
                <a:lnTo>
                  <a:pt x="137525" y="356106"/>
                </a:lnTo>
                <a:lnTo>
                  <a:pt x="130736" y="355495"/>
                </a:lnTo>
                <a:lnTo>
                  <a:pt x="124304" y="354135"/>
                </a:lnTo>
                <a:lnTo>
                  <a:pt x="118112" y="353228"/>
                </a:lnTo>
                <a:lnTo>
                  <a:pt x="112079" y="352623"/>
                </a:lnTo>
                <a:lnTo>
                  <a:pt x="106151" y="352221"/>
                </a:lnTo>
                <a:lnTo>
                  <a:pt x="94486" y="351773"/>
                </a:lnTo>
                <a:lnTo>
                  <a:pt x="88708" y="351653"/>
                </a:lnTo>
                <a:lnTo>
                  <a:pt x="77208" y="348981"/>
                </a:lnTo>
                <a:lnTo>
                  <a:pt x="65747" y="344618"/>
                </a:lnTo>
                <a:lnTo>
                  <a:pt x="54303" y="339504"/>
                </a:lnTo>
                <a:lnTo>
                  <a:pt x="37150" y="331270"/>
                </a:lnTo>
                <a:lnTo>
                  <a:pt x="28258" y="325634"/>
                </a:lnTo>
                <a:lnTo>
                  <a:pt x="20179" y="319954"/>
                </a:lnTo>
                <a:lnTo>
                  <a:pt x="15358" y="317106"/>
                </a:lnTo>
                <a:lnTo>
                  <a:pt x="0" y="3085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36"/>
          <p:cNvSpPr/>
          <p:nvPr/>
        </p:nvSpPr>
        <p:spPr>
          <a:xfrm>
            <a:off x="1631632" y="3497627"/>
            <a:ext cx="375344" cy="419774"/>
          </a:xfrm>
          <a:custGeom>
            <a:avLst/>
            <a:gdLst/>
            <a:ahLst/>
            <a:cxnLst/>
            <a:rect l="0" t="0" r="0" b="0"/>
            <a:pathLst>
              <a:path w="375344" h="419774">
                <a:moveTo>
                  <a:pt x="34290" y="85677"/>
                </a:moveTo>
                <a:lnTo>
                  <a:pt x="38841" y="72025"/>
                </a:lnTo>
                <a:lnTo>
                  <a:pt x="46155" y="60242"/>
                </a:lnTo>
                <a:lnTo>
                  <a:pt x="55756" y="49608"/>
                </a:lnTo>
                <a:lnTo>
                  <a:pt x="66373" y="41706"/>
                </a:lnTo>
                <a:lnTo>
                  <a:pt x="87611" y="27352"/>
                </a:lnTo>
                <a:lnTo>
                  <a:pt x="95555" y="22982"/>
                </a:lnTo>
                <a:lnTo>
                  <a:pt x="103708" y="19115"/>
                </a:lnTo>
                <a:lnTo>
                  <a:pt x="112001" y="15585"/>
                </a:lnTo>
                <a:lnTo>
                  <a:pt x="121340" y="12280"/>
                </a:lnTo>
                <a:lnTo>
                  <a:pt x="131376" y="9123"/>
                </a:lnTo>
                <a:lnTo>
                  <a:pt x="141876" y="6066"/>
                </a:lnTo>
                <a:lnTo>
                  <a:pt x="152687" y="4028"/>
                </a:lnTo>
                <a:lnTo>
                  <a:pt x="163704" y="2670"/>
                </a:lnTo>
                <a:lnTo>
                  <a:pt x="174858" y="1764"/>
                </a:lnTo>
                <a:lnTo>
                  <a:pt x="185152" y="1160"/>
                </a:lnTo>
                <a:lnTo>
                  <a:pt x="204210" y="489"/>
                </a:lnTo>
                <a:lnTo>
                  <a:pt x="267251" y="0"/>
                </a:lnTo>
                <a:lnTo>
                  <a:pt x="273418" y="936"/>
                </a:lnTo>
                <a:lnTo>
                  <a:pt x="282809" y="4517"/>
                </a:lnTo>
                <a:lnTo>
                  <a:pt x="288552" y="7758"/>
                </a:lnTo>
                <a:lnTo>
                  <a:pt x="295238" y="11824"/>
                </a:lnTo>
                <a:lnTo>
                  <a:pt x="302553" y="16439"/>
                </a:lnTo>
                <a:lnTo>
                  <a:pt x="307429" y="21421"/>
                </a:lnTo>
                <a:lnTo>
                  <a:pt x="310680" y="26647"/>
                </a:lnTo>
                <a:lnTo>
                  <a:pt x="312848" y="32037"/>
                </a:lnTo>
                <a:lnTo>
                  <a:pt x="314293" y="38487"/>
                </a:lnTo>
                <a:lnTo>
                  <a:pt x="315256" y="45645"/>
                </a:lnTo>
                <a:lnTo>
                  <a:pt x="315898" y="53274"/>
                </a:lnTo>
                <a:lnTo>
                  <a:pt x="315374" y="59313"/>
                </a:lnTo>
                <a:lnTo>
                  <a:pt x="312251" y="68563"/>
                </a:lnTo>
                <a:lnTo>
                  <a:pt x="307688" y="78388"/>
                </a:lnTo>
                <a:lnTo>
                  <a:pt x="301533" y="89106"/>
                </a:lnTo>
                <a:lnTo>
                  <a:pt x="292447" y="100218"/>
                </a:lnTo>
                <a:lnTo>
                  <a:pt x="285452" y="107754"/>
                </a:lnTo>
                <a:lnTo>
                  <a:pt x="267520" y="126287"/>
                </a:lnTo>
                <a:lnTo>
                  <a:pt x="258357" y="134658"/>
                </a:lnTo>
                <a:lnTo>
                  <a:pt x="249390" y="142144"/>
                </a:lnTo>
                <a:lnTo>
                  <a:pt x="240555" y="149039"/>
                </a:lnTo>
                <a:lnTo>
                  <a:pt x="231808" y="154588"/>
                </a:lnTo>
                <a:lnTo>
                  <a:pt x="223118" y="159241"/>
                </a:lnTo>
                <a:lnTo>
                  <a:pt x="214468" y="163295"/>
                </a:lnTo>
                <a:lnTo>
                  <a:pt x="202986" y="169807"/>
                </a:lnTo>
                <a:lnTo>
                  <a:pt x="189617" y="177959"/>
                </a:lnTo>
                <a:lnTo>
                  <a:pt x="174989" y="187204"/>
                </a:lnTo>
                <a:lnTo>
                  <a:pt x="163332" y="193367"/>
                </a:lnTo>
                <a:lnTo>
                  <a:pt x="153655" y="197475"/>
                </a:lnTo>
                <a:lnTo>
                  <a:pt x="145299" y="200214"/>
                </a:lnTo>
                <a:lnTo>
                  <a:pt x="137824" y="202040"/>
                </a:lnTo>
                <a:lnTo>
                  <a:pt x="130935" y="203258"/>
                </a:lnTo>
                <a:lnTo>
                  <a:pt x="119758" y="204971"/>
                </a:lnTo>
                <a:lnTo>
                  <a:pt x="119844" y="205212"/>
                </a:lnTo>
                <a:lnTo>
                  <a:pt x="127778" y="198753"/>
                </a:lnTo>
                <a:lnTo>
                  <a:pt x="136482" y="193719"/>
                </a:lnTo>
                <a:lnTo>
                  <a:pt x="144328" y="190090"/>
                </a:lnTo>
                <a:lnTo>
                  <a:pt x="165746" y="180978"/>
                </a:lnTo>
                <a:lnTo>
                  <a:pt x="177172" y="176834"/>
                </a:lnTo>
                <a:lnTo>
                  <a:pt x="188600" y="173119"/>
                </a:lnTo>
                <a:lnTo>
                  <a:pt x="200028" y="169689"/>
                </a:lnTo>
                <a:lnTo>
                  <a:pt x="210505" y="167403"/>
                </a:lnTo>
                <a:lnTo>
                  <a:pt x="220347" y="165878"/>
                </a:lnTo>
                <a:lnTo>
                  <a:pt x="229765" y="164862"/>
                </a:lnTo>
                <a:lnTo>
                  <a:pt x="239854" y="164185"/>
                </a:lnTo>
                <a:lnTo>
                  <a:pt x="250390" y="163734"/>
                </a:lnTo>
                <a:lnTo>
                  <a:pt x="280882" y="163098"/>
                </a:lnTo>
                <a:lnTo>
                  <a:pt x="290125" y="163008"/>
                </a:lnTo>
                <a:lnTo>
                  <a:pt x="298192" y="163902"/>
                </a:lnTo>
                <a:lnTo>
                  <a:pt x="305474" y="165449"/>
                </a:lnTo>
                <a:lnTo>
                  <a:pt x="312235" y="167434"/>
                </a:lnTo>
                <a:lnTo>
                  <a:pt x="318646" y="169709"/>
                </a:lnTo>
                <a:lnTo>
                  <a:pt x="324826" y="172179"/>
                </a:lnTo>
                <a:lnTo>
                  <a:pt x="330851" y="174778"/>
                </a:lnTo>
                <a:lnTo>
                  <a:pt x="336772" y="178415"/>
                </a:lnTo>
                <a:lnTo>
                  <a:pt x="348432" y="187537"/>
                </a:lnTo>
                <a:lnTo>
                  <a:pt x="357423" y="195401"/>
                </a:lnTo>
                <a:lnTo>
                  <a:pt x="361155" y="198831"/>
                </a:lnTo>
                <a:lnTo>
                  <a:pt x="367841" y="210263"/>
                </a:lnTo>
                <a:lnTo>
                  <a:pt x="370957" y="217312"/>
                </a:lnTo>
                <a:lnTo>
                  <a:pt x="374420" y="230224"/>
                </a:lnTo>
                <a:lnTo>
                  <a:pt x="375343" y="236335"/>
                </a:lnTo>
                <a:lnTo>
                  <a:pt x="375006" y="243265"/>
                </a:lnTo>
                <a:lnTo>
                  <a:pt x="373829" y="250744"/>
                </a:lnTo>
                <a:lnTo>
                  <a:pt x="372092" y="258587"/>
                </a:lnTo>
                <a:lnTo>
                  <a:pt x="369981" y="265720"/>
                </a:lnTo>
                <a:lnTo>
                  <a:pt x="365096" y="278726"/>
                </a:lnTo>
                <a:lnTo>
                  <a:pt x="354670" y="290857"/>
                </a:lnTo>
                <a:lnTo>
                  <a:pt x="347889" y="296759"/>
                </a:lnTo>
                <a:lnTo>
                  <a:pt x="341464" y="302599"/>
                </a:lnTo>
                <a:lnTo>
                  <a:pt x="329244" y="314167"/>
                </a:lnTo>
                <a:lnTo>
                  <a:pt x="322366" y="319919"/>
                </a:lnTo>
                <a:lnTo>
                  <a:pt x="314923" y="325659"/>
                </a:lnTo>
                <a:lnTo>
                  <a:pt x="307104" y="331390"/>
                </a:lnTo>
                <a:lnTo>
                  <a:pt x="290796" y="342838"/>
                </a:lnTo>
                <a:lnTo>
                  <a:pt x="257043" y="365710"/>
                </a:lnTo>
                <a:lnTo>
                  <a:pt x="248514" y="370473"/>
                </a:lnTo>
                <a:lnTo>
                  <a:pt x="239971" y="374601"/>
                </a:lnTo>
                <a:lnTo>
                  <a:pt x="231418" y="378306"/>
                </a:lnTo>
                <a:lnTo>
                  <a:pt x="222859" y="382681"/>
                </a:lnTo>
                <a:lnTo>
                  <a:pt x="214295" y="387502"/>
                </a:lnTo>
                <a:lnTo>
                  <a:pt x="205728" y="392621"/>
                </a:lnTo>
                <a:lnTo>
                  <a:pt x="197160" y="396034"/>
                </a:lnTo>
                <a:lnTo>
                  <a:pt x="188590" y="398310"/>
                </a:lnTo>
                <a:lnTo>
                  <a:pt x="180019" y="399826"/>
                </a:lnTo>
                <a:lnTo>
                  <a:pt x="169543" y="402743"/>
                </a:lnTo>
                <a:lnTo>
                  <a:pt x="157796" y="406592"/>
                </a:lnTo>
                <a:lnTo>
                  <a:pt x="145202" y="411063"/>
                </a:lnTo>
                <a:lnTo>
                  <a:pt x="132996" y="414044"/>
                </a:lnTo>
                <a:lnTo>
                  <a:pt x="121049" y="416031"/>
                </a:lnTo>
                <a:lnTo>
                  <a:pt x="109274" y="417356"/>
                </a:lnTo>
                <a:lnTo>
                  <a:pt x="99520" y="418239"/>
                </a:lnTo>
                <a:lnTo>
                  <a:pt x="91112" y="418828"/>
                </a:lnTo>
                <a:lnTo>
                  <a:pt x="83601" y="419220"/>
                </a:lnTo>
                <a:lnTo>
                  <a:pt x="70176" y="419656"/>
                </a:lnTo>
                <a:lnTo>
                  <a:pt x="63929" y="419773"/>
                </a:lnTo>
                <a:lnTo>
                  <a:pt x="56907" y="418898"/>
                </a:lnTo>
                <a:lnTo>
                  <a:pt x="49368" y="417362"/>
                </a:lnTo>
                <a:lnTo>
                  <a:pt x="41485" y="415386"/>
                </a:lnTo>
                <a:lnTo>
                  <a:pt x="34324" y="414068"/>
                </a:lnTo>
                <a:lnTo>
                  <a:pt x="27645" y="413190"/>
                </a:lnTo>
                <a:lnTo>
                  <a:pt x="21288" y="412604"/>
                </a:lnTo>
                <a:lnTo>
                  <a:pt x="11683" y="409413"/>
                </a:lnTo>
                <a:lnTo>
                  <a:pt x="0" y="4028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37"/>
          <p:cNvSpPr/>
          <p:nvPr/>
        </p:nvSpPr>
        <p:spPr>
          <a:xfrm>
            <a:off x="2472217" y="3591877"/>
            <a:ext cx="411001" cy="136965"/>
          </a:xfrm>
          <a:custGeom>
            <a:avLst/>
            <a:gdLst/>
            <a:ahLst/>
            <a:cxnLst/>
            <a:rect l="0" t="0" r="0" b="0"/>
            <a:pathLst>
              <a:path w="411001" h="136965">
                <a:moveTo>
                  <a:pt x="25237" y="0"/>
                </a:moveTo>
                <a:lnTo>
                  <a:pt x="20687" y="9102"/>
                </a:lnTo>
                <a:lnTo>
                  <a:pt x="19346" y="12735"/>
                </a:lnTo>
                <a:lnTo>
                  <a:pt x="18452" y="16110"/>
                </a:lnTo>
                <a:lnTo>
                  <a:pt x="17857" y="19313"/>
                </a:lnTo>
                <a:lnTo>
                  <a:pt x="18412" y="22400"/>
                </a:lnTo>
                <a:lnTo>
                  <a:pt x="19735" y="25411"/>
                </a:lnTo>
                <a:lnTo>
                  <a:pt x="21569" y="28371"/>
                </a:lnTo>
                <a:lnTo>
                  <a:pt x="21839" y="34154"/>
                </a:lnTo>
                <a:lnTo>
                  <a:pt x="21067" y="41819"/>
                </a:lnTo>
                <a:lnTo>
                  <a:pt x="19600" y="50740"/>
                </a:lnTo>
                <a:lnTo>
                  <a:pt x="17669" y="59544"/>
                </a:lnTo>
                <a:lnTo>
                  <a:pt x="15429" y="68271"/>
                </a:lnTo>
                <a:lnTo>
                  <a:pt x="12984" y="76947"/>
                </a:lnTo>
                <a:lnTo>
                  <a:pt x="10401" y="84635"/>
                </a:lnTo>
                <a:lnTo>
                  <a:pt x="7726" y="91666"/>
                </a:lnTo>
                <a:lnTo>
                  <a:pt x="4991" y="98258"/>
                </a:lnTo>
                <a:lnTo>
                  <a:pt x="3167" y="104558"/>
                </a:lnTo>
                <a:lnTo>
                  <a:pt x="1952" y="110663"/>
                </a:lnTo>
                <a:lnTo>
                  <a:pt x="1141" y="116638"/>
                </a:lnTo>
                <a:lnTo>
                  <a:pt x="601" y="121573"/>
                </a:lnTo>
                <a:lnTo>
                  <a:pt x="240" y="125817"/>
                </a:lnTo>
                <a:lnTo>
                  <a:pt x="0" y="129598"/>
                </a:lnTo>
                <a:lnTo>
                  <a:pt x="793" y="132118"/>
                </a:lnTo>
                <a:lnTo>
                  <a:pt x="2273" y="133799"/>
                </a:lnTo>
                <a:lnTo>
                  <a:pt x="4213" y="134919"/>
                </a:lnTo>
                <a:lnTo>
                  <a:pt x="8908" y="136164"/>
                </a:lnTo>
                <a:lnTo>
                  <a:pt x="19684" y="136964"/>
                </a:lnTo>
                <a:lnTo>
                  <a:pt x="27849" y="134533"/>
                </a:lnTo>
                <a:lnTo>
                  <a:pt x="36876" y="131230"/>
                </a:lnTo>
                <a:lnTo>
                  <a:pt x="48265" y="128418"/>
                </a:lnTo>
                <a:lnTo>
                  <a:pt x="58014" y="124385"/>
                </a:lnTo>
                <a:lnTo>
                  <a:pt x="68044" y="121023"/>
                </a:lnTo>
                <a:lnTo>
                  <a:pt x="132533" y="101086"/>
                </a:lnTo>
                <a:lnTo>
                  <a:pt x="141535" y="97871"/>
                </a:lnTo>
                <a:lnTo>
                  <a:pt x="149442" y="94775"/>
                </a:lnTo>
                <a:lnTo>
                  <a:pt x="156618" y="91758"/>
                </a:lnTo>
                <a:lnTo>
                  <a:pt x="170927" y="87842"/>
                </a:lnTo>
                <a:lnTo>
                  <a:pt x="189991" y="83326"/>
                </a:lnTo>
                <a:lnTo>
                  <a:pt x="212226" y="78411"/>
                </a:lnTo>
                <a:lnTo>
                  <a:pt x="229906" y="75134"/>
                </a:lnTo>
                <a:lnTo>
                  <a:pt x="244551" y="72950"/>
                </a:lnTo>
                <a:lnTo>
                  <a:pt x="257172" y="71493"/>
                </a:lnTo>
                <a:lnTo>
                  <a:pt x="268443" y="69570"/>
                </a:lnTo>
                <a:lnTo>
                  <a:pt x="278814" y="67335"/>
                </a:lnTo>
                <a:lnTo>
                  <a:pt x="288586" y="64892"/>
                </a:lnTo>
                <a:lnTo>
                  <a:pt x="299863" y="63264"/>
                </a:lnTo>
                <a:lnTo>
                  <a:pt x="312144" y="62179"/>
                </a:lnTo>
                <a:lnTo>
                  <a:pt x="325093" y="61455"/>
                </a:lnTo>
                <a:lnTo>
                  <a:pt x="357262" y="60651"/>
                </a:lnTo>
                <a:lnTo>
                  <a:pt x="411000" y="600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38"/>
          <p:cNvSpPr/>
          <p:nvPr/>
        </p:nvSpPr>
        <p:spPr>
          <a:xfrm>
            <a:off x="2711767" y="3506152"/>
            <a:ext cx="59998" cy="428626"/>
          </a:xfrm>
          <a:custGeom>
            <a:avLst/>
            <a:gdLst/>
            <a:ahLst/>
            <a:cxnLst/>
            <a:rect l="0" t="0" r="0" b="0"/>
            <a:pathLst>
              <a:path w="59998" h="428626">
                <a:moveTo>
                  <a:pt x="0" y="0"/>
                </a:moveTo>
                <a:lnTo>
                  <a:pt x="0" y="23863"/>
                </a:lnTo>
                <a:lnTo>
                  <a:pt x="952" y="31149"/>
                </a:lnTo>
                <a:lnTo>
                  <a:pt x="2540" y="39816"/>
                </a:lnTo>
                <a:lnTo>
                  <a:pt x="4551" y="49404"/>
                </a:lnTo>
                <a:lnTo>
                  <a:pt x="6844" y="57701"/>
                </a:lnTo>
                <a:lnTo>
                  <a:pt x="9325" y="65138"/>
                </a:lnTo>
                <a:lnTo>
                  <a:pt x="11932" y="72000"/>
                </a:lnTo>
                <a:lnTo>
                  <a:pt x="15575" y="84195"/>
                </a:lnTo>
                <a:lnTo>
                  <a:pt x="24702" y="118065"/>
                </a:lnTo>
                <a:lnTo>
                  <a:pt x="27898" y="133003"/>
                </a:lnTo>
                <a:lnTo>
                  <a:pt x="30029" y="145818"/>
                </a:lnTo>
                <a:lnTo>
                  <a:pt x="31449" y="157220"/>
                </a:lnTo>
                <a:lnTo>
                  <a:pt x="35567" y="185128"/>
                </a:lnTo>
                <a:lnTo>
                  <a:pt x="37999" y="200571"/>
                </a:lnTo>
                <a:lnTo>
                  <a:pt x="40573" y="213724"/>
                </a:lnTo>
                <a:lnTo>
                  <a:pt x="43241" y="225350"/>
                </a:lnTo>
                <a:lnTo>
                  <a:pt x="45973" y="235959"/>
                </a:lnTo>
                <a:lnTo>
                  <a:pt x="47793" y="245888"/>
                </a:lnTo>
                <a:lnTo>
                  <a:pt x="49007" y="255366"/>
                </a:lnTo>
                <a:lnTo>
                  <a:pt x="49816" y="264541"/>
                </a:lnTo>
                <a:lnTo>
                  <a:pt x="51309" y="273516"/>
                </a:lnTo>
                <a:lnTo>
                  <a:pt x="53256" y="282357"/>
                </a:lnTo>
                <a:lnTo>
                  <a:pt x="55506" y="291108"/>
                </a:lnTo>
                <a:lnTo>
                  <a:pt x="57007" y="299799"/>
                </a:lnTo>
                <a:lnTo>
                  <a:pt x="58007" y="308451"/>
                </a:lnTo>
                <a:lnTo>
                  <a:pt x="58674" y="317077"/>
                </a:lnTo>
                <a:lnTo>
                  <a:pt x="59118" y="324732"/>
                </a:lnTo>
                <a:lnTo>
                  <a:pt x="59612" y="338318"/>
                </a:lnTo>
                <a:lnTo>
                  <a:pt x="59890" y="356676"/>
                </a:lnTo>
                <a:lnTo>
                  <a:pt x="59997" y="401644"/>
                </a:lnTo>
                <a:lnTo>
                  <a:pt x="59048" y="405875"/>
                </a:lnTo>
                <a:lnTo>
                  <a:pt x="57463" y="409648"/>
                </a:lnTo>
                <a:lnTo>
                  <a:pt x="55454" y="413117"/>
                </a:lnTo>
                <a:lnTo>
                  <a:pt x="54114" y="416381"/>
                </a:lnTo>
                <a:lnTo>
                  <a:pt x="53221" y="419510"/>
                </a:lnTo>
                <a:lnTo>
                  <a:pt x="51435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39"/>
          <p:cNvSpPr/>
          <p:nvPr/>
        </p:nvSpPr>
        <p:spPr>
          <a:xfrm>
            <a:off x="6938487" y="4244724"/>
            <a:ext cx="83905" cy="90461"/>
          </a:xfrm>
          <a:custGeom>
            <a:avLst/>
            <a:gdLst/>
            <a:ahLst/>
            <a:cxnLst/>
            <a:rect l="0" t="0" r="0" b="0"/>
            <a:pathLst>
              <a:path w="83905" h="90461">
                <a:moveTo>
                  <a:pt x="33813" y="32953"/>
                </a:moveTo>
                <a:lnTo>
                  <a:pt x="38752" y="32953"/>
                </a:lnTo>
                <a:lnTo>
                  <a:pt x="36643" y="32953"/>
                </a:lnTo>
                <a:lnTo>
                  <a:pt x="35699" y="33905"/>
                </a:lnTo>
                <a:lnTo>
                  <a:pt x="35071" y="35493"/>
                </a:lnTo>
                <a:lnTo>
                  <a:pt x="34650" y="37504"/>
                </a:lnTo>
                <a:lnTo>
                  <a:pt x="34371" y="37892"/>
                </a:lnTo>
                <a:lnTo>
                  <a:pt x="34185" y="37198"/>
                </a:lnTo>
                <a:lnTo>
                  <a:pt x="34061" y="35783"/>
                </a:lnTo>
                <a:lnTo>
                  <a:pt x="32073" y="34840"/>
                </a:lnTo>
                <a:lnTo>
                  <a:pt x="28843" y="34211"/>
                </a:lnTo>
                <a:lnTo>
                  <a:pt x="24785" y="33791"/>
                </a:lnTo>
                <a:lnTo>
                  <a:pt x="22079" y="32560"/>
                </a:lnTo>
                <a:lnTo>
                  <a:pt x="20275" y="30786"/>
                </a:lnTo>
                <a:lnTo>
                  <a:pt x="19073" y="28651"/>
                </a:lnTo>
                <a:lnTo>
                  <a:pt x="18271" y="26275"/>
                </a:lnTo>
                <a:lnTo>
                  <a:pt x="17737" y="23739"/>
                </a:lnTo>
                <a:lnTo>
                  <a:pt x="17380" y="21095"/>
                </a:lnTo>
                <a:lnTo>
                  <a:pt x="17143" y="18380"/>
                </a:lnTo>
                <a:lnTo>
                  <a:pt x="16984" y="15618"/>
                </a:lnTo>
                <a:lnTo>
                  <a:pt x="16879" y="12824"/>
                </a:lnTo>
                <a:lnTo>
                  <a:pt x="17761" y="10961"/>
                </a:lnTo>
                <a:lnTo>
                  <a:pt x="19302" y="9719"/>
                </a:lnTo>
                <a:lnTo>
                  <a:pt x="21281" y="8891"/>
                </a:lnTo>
                <a:lnTo>
                  <a:pt x="23553" y="7387"/>
                </a:lnTo>
                <a:lnTo>
                  <a:pt x="26021" y="5432"/>
                </a:lnTo>
                <a:lnTo>
                  <a:pt x="32273" y="0"/>
                </a:lnTo>
                <a:lnTo>
                  <a:pt x="33739" y="507"/>
                </a:lnTo>
                <a:lnTo>
                  <a:pt x="35668" y="1797"/>
                </a:lnTo>
                <a:lnTo>
                  <a:pt x="41059" y="6161"/>
                </a:lnTo>
                <a:lnTo>
                  <a:pt x="42453" y="7472"/>
                </a:lnTo>
                <a:lnTo>
                  <a:pt x="46543" y="11468"/>
                </a:lnTo>
                <a:lnTo>
                  <a:pt x="48015" y="14820"/>
                </a:lnTo>
                <a:lnTo>
                  <a:pt x="48995" y="18959"/>
                </a:lnTo>
                <a:lnTo>
                  <a:pt x="49650" y="23624"/>
                </a:lnTo>
                <a:lnTo>
                  <a:pt x="50086" y="28639"/>
                </a:lnTo>
                <a:lnTo>
                  <a:pt x="50376" y="33887"/>
                </a:lnTo>
                <a:lnTo>
                  <a:pt x="50570" y="39290"/>
                </a:lnTo>
                <a:lnTo>
                  <a:pt x="49746" y="44798"/>
                </a:lnTo>
                <a:lnTo>
                  <a:pt x="48245" y="50375"/>
                </a:lnTo>
                <a:lnTo>
                  <a:pt x="46292" y="55998"/>
                </a:lnTo>
                <a:lnTo>
                  <a:pt x="44037" y="59746"/>
                </a:lnTo>
                <a:lnTo>
                  <a:pt x="41581" y="62245"/>
                </a:lnTo>
                <a:lnTo>
                  <a:pt x="38992" y="63911"/>
                </a:lnTo>
                <a:lnTo>
                  <a:pt x="37265" y="65974"/>
                </a:lnTo>
                <a:lnTo>
                  <a:pt x="36115" y="68302"/>
                </a:lnTo>
                <a:lnTo>
                  <a:pt x="35347" y="70807"/>
                </a:lnTo>
                <a:lnTo>
                  <a:pt x="32931" y="72476"/>
                </a:lnTo>
                <a:lnTo>
                  <a:pt x="29415" y="73589"/>
                </a:lnTo>
                <a:lnTo>
                  <a:pt x="19185" y="75376"/>
                </a:lnTo>
                <a:lnTo>
                  <a:pt x="17394" y="74570"/>
                </a:lnTo>
                <a:lnTo>
                  <a:pt x="15247" y="73080"/>
                </a:lnTo>
                <a:lnTo>
                  <a:pt x="12863" y="71135"/>
                </a:lnTo>
                <a:lnTo>
                  <a:pt x="10322" y="68885"/>
                </a:lnTo>
                <a:lnTo>
                  <a:pt x="1133" y="60204"/>
                </a:lnTo>
                <a:lnTo>
                  <a:pt x="596" y="56835"/>
                </a:lnTo>
                <a:lnTo>
                  <a:pt x="239" y="51732"/>
                </a:lnTo>
                <a:lnTo>
                  <a:pt x="0" y="45472"/>
                </a:lnTo>
                <a:lnTo>
                  <a:pt x="1745" y="40347"/>
                </a:lnTo>
                <a:lnTo>
                  <a:pt x="4815" y="35977"/>
                </a:lnTo>
                <a:lnTo>
                  <a:pt x="18877" y="22120"/>
                </a:lnTo>
                <a:lnTo>
                  <a:pt x="21950" y="20016"/>
                </a:lnTo>
                <a:lnTo>
                  <a:pt x="24953" y="18614"/>
                </a:lnTo>
                <a:lnTo>
                  <a:pt x="27905" y="17679"/>
                </a:lnTo>
                <a:lnTo>
                  <a:pt x="30827" y="17055"/>
                </a:lnTo>
                <a:lnTo>
                  <a:pt x="33727" y="16639"/>
                </a:lnTo>
                <a:lnTo>
                  <a:pt x="36613" y="16362"/>
                </a:lnTo>
                <a:lnTo>
                  <a:pt x="39490" y="16177"/>
                </a:lnTo>
                <a:lnTo>
                  <a:pt x="42360" y="16055"/>
                </a:lnTo>
                <a:lnTo>
                  <a:pt x="45226" y="15972"/>
                </a:lnTo>
                <a:lnTo>
                  <a:pt x="48088" y="16870"/>
                </a:lnTo>
                <a:lnTo>
                  <a:pt x="50950" y="18421"/>
                </a:lnTo>
                <a:lnTo>
                  <a:pt x="53811" y="20407"/>
                </a:lnTo>
                <a:lnTo>
                  <a:pt x="56669" y="21732"/>
                </a:lnTo>
                <a:lnTo>
                  <a:pt x="59528" y="22615"/>
                </a:lnTo>
                <a:lnTo>
                  <a:pt x="62386" y="23203"/>
                </a:lnTo>
                <a:lnTo>
                  <a:pt x="65244" y="24548"/>
                </a:lnTo>
                <a:lnTo>
                  <a:pt x="68102" y="26397"/>
                </a:lnTo>
                <a:lnTo>
                  <a:pt x="70959" y="28582"/>
                </a:lnTo>
                <a:lnTo>
                  <a:pt x="72865" y="30992"/>
                </a:lnTo>
                <a:lnTo>
                  <a:pt x="74135" y="33550"/>
                </a:lnTo>
                <a:lnTo>
                  <a:pt x="74981" y="36209"/>
                </a:lnTo>
                <a:lnTo>
                  <a:pt x="75546" y="39886"/>
                </a:lnTo>
                <a:lnTo>
                  <a:pt x="75922" y="44243"/>
                </a:lnTo>
                <a:lnTo>
                  <a:pt x="76173" y="49052"/>
                </a:lnTo>
                <a:lnTo>
                  <a:pt x="75388" y="53211"/>
                </a:lnTo>
                <a:lnTo>
                  <a:pt x="73912" y="56935"/>
                </a:lnTo>
                <a:lnTo>
                  <a:pt x="71976" y="60372"/>
                </a:lnTo>
                <a:lnTo>
                  <a:pt x="69732" y="62662"/>
                </a:lnTo>
                <a:lnTo>
                  <a:pt x="67284" y="64189"/>
                </a:lnTo>
                <a:lnTo>
                  <a:pt x="64700" y="65207"/>
                </a:lnTo>
                <a:lnTo>
                  <a:pt x="62024" y="66838"/>
                </a:lnTo>
                <a:lnTo>
                  <a:pt x="59288" y="68878"/>
                </a:lnTo>
                <a:lnTo>
                  <a:pt x="56510" y="71191"/>
                </a:lnTo>
                <a:lnTo>
                  <a:pt x="52755" y="72733"/>
                </a:lnTo>
                <a:lnTo>
                  <a:pt x="48346" y="73760"/>
                </a:lnTo>
                <a:lnTo>
                  <a:pt x="43501" y="74446"/>
                </a:lnTo>
                <a:lnTo>
                  <a:pt x="39319" y="74902"/>
                </a:lnTo>
                <a:lnTo>
                  <a:pt x="35579" y="75207"/>
                </a:lnTo>
                <a:lnTo>
                  <a:pt x="32133" y="75410"/>
                </a:lnTo>
                <a:lnTo>
                  <a:pt x="28883" y="74592"/>
                </a:lnTo>
                <a:lnTo>
                  <a:pt x="25763" y="73095"/>
                </a:lnTo>
                <a:lnTo>
                  <a:pt x="22732" y="71145"/>
                </a:lnTo>
                <a:lnTo>
                  <a:pt x="19758" y="68892"/>
                </a:lnTo>
                <a:lnTo>
                  <a:pt x="16823" y="66437"/>
                </a:lnTo>
                <a:lnTo>
                  <a:pt x="9819" y="60205"/>
                </a:lnTo>
                <a:lnTo>
                  <a:pt x="10197" y="57788"/>
                </a:lnTo>
                <a:lnTo>
                  <a:pt x="11401" y="54273"/>
                </a:lnTo>
                <a:lnTo>
                  <a:pt x="13156" y="50023"/>
                </a:lnTo>
                <a:lnTo>
                  <a:pt x="14327" y="46238"/>
                </a:lnTo>
                <a:lnTo>
                  <a:pt x="15107" y="42763"/>
                </a:lnTo>
                <a:lnTo>
                  <a:pt x="15627" y="39493"/>
                </a:lnTo>
                <a:lnTo>
                  <a:pt x="17879" y="36360"/>
                </a:lnTo>
                <a:lnTo>
                  <a:pt x="21285" y="33319"/>
                </a:lnTo>
                <a:lnTo>
                  <a:pt x="25461" y="30340"/>
                </a:lnTo>
                <a:lnTo>
                  <a:pt x="30150" y="27401"/>
                </a:lnTo>
                <a:lnTo>
                  <a:pt x="35181" y="24489"/>
                </a:lnTo>
                <a:lnTo>
                  <a:pt x="40440" y="21596"/>
                </a:lnTo>
                <a:lnTo>
                  <a:pt x="44898" y="19667"/>
                </a:lnTo>
                <a:lnTo>
                  <a:pt x="48823" y="18380"/>
                </a:lnTo>
                <a:lnTo>
                  <a:pt x="52392" y="17523"/>
                </a:lnTo>
                <a:lnTo>
                  <a:pt x="55724" y="17904"/>
                </a:lnTo>
                <a:lnTo>
                  <a:pt x="58898" y="19111"/>
                </a:lnTo>
                <a:lnTo>
                  <a:pt x="61966" y="20867"/>
                </a:lnTo>
                <a:lnTo>
                  <a:pt x="64963" y="22038"/>
                </a:lnTo>
                <a:lnTo>
                  <a:pt x="67915" y="22819"/>
                </a:lnTo>
                <a:lnTo>
                  <a:pt x="70835" y="23339"/>
                </a:lnTo>
                <a:lnTo>
                  <a:pt x="72782" y="24639"/>
                </a:lnTo>
                <a:lnTo>
                  <a:pt x="74080" y="26458"/>
                </a:lnTo>
                <a:lnTo>
                  <a:pt x="74945" y="28623"/>
                </a:lnTo>
                <a:lnTo>
                  <a:pt x="76474" y="31019"/>
                </a:lnTo>
                <a:lnTo>
                  <a:pt x="78446" y="33569"/>
                </a:lnTo>
                <a:lnTo>
                  <a:pt x="80714" y="36221"/>
                </a:lnTo>
                <a:lnTo>
                  <a:pt x="82225" y="39894"/>
                </a:lnTo>
                <a:lnTo>
                  <a:pt x="83233" y="44248"/>
                </a:lnTo>
                <a:lnTo>
                  <a:pt x="83904" y="49055"/>
                </a:lnTo>
                <a:lnTo>
                  <a:pt x="83399" y="55118"/>
                </a:lnTo>
                <a:lnTo>
                  <a:pt x="82111" y="62017"/>
                </a:lnTo>
                <a:lnTo>
                  <a:pt x="80299" y="69474"/>
                </a:lnTo>
                <a:lnTo>
                  <a:pt x="77186" y="75398"/>
                </a:lnTo>
                <a:lnTo>
                  <a:pt x="73206" y="80300"/>
                </a:lnTo>
                <a:lnTo>
                  <a:pt x="68647" y="84520"/>
                </a:lnTo>
                <a:lnTo>
                  <a:pt x="64656" y="87334"/>
                </a:lnTo>
                <a:lnTo>
                  <a:pt x="61042" y="89209"/>
                </a:lnTo>
                <a:lnTo>
                  <a:pt x="57681" y="90460"/>
                </a:lnTo>
                <a:lnTo>
                  <a:pt x="53535" y="90341"/>
                </a:lnTo>
                <a:lnTo>
                  <a:pt x="48866" y="89309"/>
                </a:lnTo>
                <a:lnTo>
                  <a:pt x="36786" y="85360"/>
                </a:lnTo>
                <a:lnTo>
                  <a:pt x="34842" y="84083"/>
                </a:lnTo>
                <a:lnTo>
                  <a:pt x="32594" y="82280"/>
                </a:lnTo>
                <a:lnTo>
                  <a:pt x="30143" y="80125"/>
                </a:lnTo>
                <a:lnTo>
                  <a:pt x="27556" y="77736"/>
                </a:lnTo>
                <a:lnTo>
                  <a:pt x="22142" y="72542"/>
                </a:lnTo>
                <a:lnTo>
                  <a:pt x="20317" y="69823"/>
                </a:lnTo>
                <a:lnTo>
                  <a:pt x="19100" y="67058"/>
                </a:lnTo>
                <a:lnTo>
                  <a:pt x="18290" y="64262"/>
                </a:lnTo>
                <a:lnTo>
                  <a:pt x="17749" y="61446"/>
                </a:lnTo>
                <a:lnTo>
                  <a:pt x="17389" y="58616"/>
                </a:lnTo>
                <a:lnTo>
                  <a:pt x="16668" y="500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40"/>
          <p:cNvSpPr/>
          <p:nvPr/>
        </p:nvSpPr>
        <p:spPr>
          <a:xfrm>
            <a:off x="5703570" y="3214687"/>
            <a:ext cx="2408873" cy="2306004"/>
          </a:xfrm>
          <a:custGeom>
            <a:avLst/>
            <a:gdLst/>
            <a:ahLst/>
            <a:cxnLst/>
            <a:rect l="0" t="0" r="0" b="0"/>
            <a:pathLst>
              <a:path w="2408873" h="2306004">
                <a:moveTo>
                  <a:pt x="0" y="2306003"/>
                </a:moveTo>
                <a:lnTo>
                  <a:pt x="21190" y="2287352"/>
                </a:lnTo>
                <a:lnTo>
                  <a:pt x="60906" y="2253316"/>
                </a:lnTo>
                <a:lnTo>
                  <a:pt x="63464" y="2249923"/>
                </a:lnTo>
                <a:lnTo>
                  <a:pt x="68969" y="2239645"/>
                </a:lnTo>
                <a:lnTo>
                  <a:pt x="87692" y="2218653"/>
                </a:lnTo>
                <a:lnTo>
                  <a:pt x="90846" y="2216337"/>
                </a:lnTo>
                <a:lnTo>
                  <a:pt x="102752" y="2210080"/>
                </a:lnTo>
                <a:lnTo>
                  <a:pt x="105649" y="2207764"/>
                </a:lnTo>
                <a:lnTo>
                  <a:pt x="107580" y="2205268"/>
                </a:lnTo>
                <a:lnTo>
                  <a:pt x="108867" y="2202651"/>
                </a:lnTo>
                <a:lnTo>
                  <a:pt x="109726" y="2199954"/>
                </a:lnTo>
                <a:lnTo>
                  <a:pt x="113219" y="2194418"/>
                </a:lnTo>
                <a:lnTo>
                  <a:pt x="147834" y="2157235"/>
                </a:lnTo>
                <a:lnTo>
                  <a:pt x="151429" y="2150031"/>
                </a:lnTo>
                <a:lnTo>
                  <a:pt x="153340" y="2147729"/>
                </a:lnTo>
                <a:lnTo>
                  <a:pt x="155566" y="2146194"/>
                </a:lnTo>
                <a:lnTo>
                  <a:pt x="158003" y="2145171"/>
                </a:lnTo>
                <a:lnTo>
                  <a:pt x="165984" y="2139181"/>
                </a:lnTo>
                <a:lnTo>
                  <a:pt x="219164" y="2087786"/>
                </a:lnTo>
                <a:lnTo>
                  <a:pt x="228344" y="2083548"/>
                </a:lnTo>
                <a:lnTo>
                  <a:pt x="234201" y="2079182"/>
                </a:lnTo>
                <a:lnTo>
                  <a:pt x="239979" y="2071526"/>
                </a:lnTo>
                <a:lnTo>
                  <a:pt x="242853" y="2066817"/>
                </a:lnTo>
                <a:lnTo>
                  <a:pt x="245722" y="2063678"/>
                </a:lnTo>
                <a:lnTo>
                  <a:pt x="248588" y="2061585"/>
                </a:lnTo>
                <a:lnTo>
                  <a:pt x="268779" y="2051107"/>
                </a:lnTo>
                <a:lnTo>
                  <a:pt x="303001" y="2025000"/>
                </a:lnTo>
                <a:lnTo>
                  <a:pt x="319677" y="2004297"/>
                </a:lnTo>
                <a:lnTo>
                  <a:pt x="322655" y="2001996"/>
                </a:lnTo>
                <a:lnTo>
                  <a:pt x="334280" y="1995762"/>
                </a:lnTo>
                <a:lnTo>
                  <a:pt x="337153" y="1993448"/>
                </a:lnTo>
                <a:lnTo>
                  <a:pt x="340021" y="1991906"/>
                </a:lnTo>
                <a:lnTo>
                  <a:pt x="345748" y="1990191"/>
                </a:lnTo>
                <a:lnTo>
                  <a:pt x="354008" y="1984350"/>
                </a:lnTo>
                <a:lnTo>
                  <a:pt x="362124" y="1976356"/>
                </a:lnTo>
                <a:lnTo>
                  <a:pt x="372313" y="1960485"/>
                </a:lnTo>
                <a:lnTo>
                  <a:pt x="374891" y="1958500"/>
                </a:lnTo>
                <a:lnTo>
                  <a:pt x="377562" y="1957177"/>
                </a:lnTo>
                <a:lnTo>
                  <a:pt x="380295" y="1956295"/>
                </a:lnTo>
                <a:lnTo>
                  <a:pt x="385873" y="1952774"/>
                </a:lnTo>
                <a:lnTo>
                  <a:pt x="397214" y="1942754"/>
                </a:lnTo>
                <a:lnTo>
                  <a:pt x="409579" y="1925710"/>
                </a:lnTo>
                <a:lnTo>
                  <a:pt x="447083" y="1892958"/>
                </a:lnTo>
                <a:lnTo>
                  <a:pt x="449503" y="1889670"/>
                </a:lnTo>
                <a:lnTo>
                  <a:pt x="452191" y="1883476"/>
                </a:lnTo>
                <a:lnTo>
                  <a:pt x="454813" y="1880491"/>
                </a:lnTo>
                <a:lnTo>
                  <a:pt x="482568" y="1856880"/>
                </a:lnTo>
                <a:lnTo>
                  <a:pt x="490699" y="1846678"/>
                </a:lnTo>
                <a:lnTo>
                  <a:pt x="492868" y="1842624"/>
                </a:lnTo>
                <a:lnTo>
                  <a:pt x="502897" y="1833039"/>
                </a:lnTo>
                <a:lnTo>
                  <a:pt x="509572" y="1827816"/>
                </a:lnTo>
                <a:lnTo>
                  <a:pt x="514022" y="1822429"/>
                </a:lnTo>
                <a:lnTo>
                  <a:pt x="516989" y="1816933"/>
                </a:lnTo>
                <a:lnTo>
                  <a:pt x="518966" y="1811363"/>
                </a:lnTo>
                <a:lnTo>
                  <a:pt x="526244" y="1800096"/>
                </a:lnTo>
                <a:lnTo>
                  <a:pt x="565744" y="1754888"/>
                </a:lnTo>
                <a:lnTo>
                  <a:pt x="573386" y="1743880"/>
                </a:lnTo>
                <a:lnTo>
                  <a:pt x="592802" y="1723523"/>
                </a:lnTo>
                <a:lnTo>
                  <a:pt x="631831" y="1690229"/>
                </a:lnTo>
                <a:lnTo>
                  <a:pt x="661713" y="1653957"/>
                </a:lnTo>
                <a:lnTo>
                  <a:pt x="665569" y="1646953"/>
                </a:lnTo>
                <a:lnTo>
                  <a:pt x="666598" y="1643751"/>
                </a:lnTo>
                <a:lnTo>
                  <a:pt x="669189" y="1640664"/>
                </a:lnTo>
                <a:lnTo>
                  <a:pt x="683236" y="1630529"/>
                </a:lnTo>
                <a:lnTo>
                  <a:pt x="694142" y="1624744"/>
                </a:lnTo>
                <a:lnTo>
                  <a:pt x="701572" y="1617141"/>
                </a:lnTo>
                <a:lnTo>
                  <a:pt x="719969" y="1594969"/>
                </a:lnTo>
                <a:lnTo>
                  <a:pt x="722867" y="1591950"/>
                </a:lnTo>
                <a:lnTo>
                  <a:pt x="725751" y="1589938"/>
                </a:lnTo>
                <a:lnTo>
                  <a:pt x="734361" y="1586153"/>
                </a:lnTo>
                <a:lnTo>
                  <a:pt x="745804" y="1576823"/>
                </a:lnTo>
                <a:lnTo>
                  <a:pt x="757236" y="1565808"/>
                </a:lnTo>
                <a:lnTo>
                  <a:pt x="760094" y="1563937"/>
                </a:lnTo>
                <a:lnTo>
                  <a:pt x="765809" y="1561859"/>
                </a:lnTo>
                <a:lnTo>
                  <a:pt x="768667" y="1559399"/>
                </a:lnTo>
                <a:lnTo>
                  <a:pt x="800099" y="1523121"/>
                </a:lnTo>
                <a:lnTo>
                  <a:pt x="802957" y="1521191"/>
                </a:lnTo>
                <a:lnTo>
                  <a:pt x="811530" y="1517524"/>
                </a:lnTo>
                <a:lnTo>
                  <a:pt x="817245" y="1513290"/>
                </a:lnTo>
                <a:lnTo>
                  <a:pt x="819149" y="1510827"/>
                </a:lnTo>
                <a:lnTo>
                  <a:pt x="820420" y="1508234"/>
                </a:lnTo>
                <a:lnTo>
                  <a:pt x="821266" y="1505552"/>
                </a:lnTo>
                <a:lnTo>
                  <a:pt x="822783" y="1503764"/>
                </a:lnTo>
                <a:lnTo>
                  <a:pt x="824747" y="1502572"/>
                </a:lnTo>
                <a:lnTo>
                  <a:pt x="827008" y="1501777"/>
                </a:lnTo>
                <a:lnTo>
                  <a:pt x="848395" y="1482456"/>
                </a:lnTo>
                <a:lnTo>
                  <a:pt x="916315" y="1414283"/>
                </a:lnTo>
                <a:lnTo>
                  <a:pt x="920965" y="1406128"/>
                </a:lnTo>
                <a:lnTo>
                  <a:pt x="928748" y="1398693"/>
                </a:lnTo>
                <a:lnTo>
                  <a:pt x="944715" y="1386159"/>
                </a:lnTo>
                <a:lnTo>
                  <a:pt x="946993" y="1383211"/>
                </a:lnTo>
                <a:lnTo>
                  <a:pt x="953188" y="1371636"/>
                </a:lnTo>
                <a:lnTo>
                  <a:pt x="1012081" y="1308540"/>
                </a:lnTo>
                <a:lnTo>
                  <a:pt x="1020283" y="1296083"/>
                </a:lnTo>
                <a:lnTo>
                  <a:pt x="1023089" y="1292681"/>
                </a:lnTo>
                <a:lnTo>
                  <a:pt x="1025911" y="1290412"/>
                </a:lnTo>
                <a:lnTo>
                  <a:pt x="1028746" y="1288900"/>
                </a:lnTo>
                <a:lnTo>
                  <a:pt x="1031587" y="1287892"/>
                </a:lnTo>
                <a:lnTo>
                  <a:pt x="1037285" y="1284231"/>
                </a:lnTo>
                <a:lnTo>
                  <a:pt x="1109134" y="1214012"/>
                </a:lnTo>
                <a:lnTo>
                  <a:pt x="1116836" y="1203771"/>
                </a:lnTo>
                <a:lnTo>
                  <a:pt x="1118889" y="1199707"/>
                </a:lnTo>
                <a:lnTo>
                  <a:pt x="1128792" y="1190110"/>
                </a:lnTo>
                <a:lnTo>
                  <a:pt x="1140813" y="1181401"/>
                </a:lnTo>
                <a:lnTo>
                  <a:pt x="1153888" y="1174592"/>
                </a:lnTo>
                <a:lnTo>
                  <a:pt x="1193384" y="1143190"/>
                </a:lnTo>
                <a:lnTo>
                  <a:pt x="1195639" y="1140269"/>
                </a:lnTo>
                <a:lnTo>
                  <a:pt x="1197142" y="1137369"/>
                </a:lnTo>
                <a:lnTo>
                  <a:pt x="1199097" y="1135437"/>
                </a:lnTo>
                <a:lnTo>
                  <a:pt x="1201354" y="1134148"/>
                </a:lnTo>
                <a:lnTo>
                  <a:pt x="1203809" y="1133288"/>
                </a:lnTo>
                <a:lnTo>
                  <a:pt x="1209079" y="1129794"/>
                </a:lnTo>
                <a:lnTo>
                  <a:pt x="1223057" y="1118001"/>
                </a:lnTo>
                <a:lnTo>
                  <a:pt x="1231596" y="1114532"/>
                </a:lnTo>
                <a:lnTo>
                  <a:pt x="1243015" y="1105309"/>
                </a:lnTo>
                <a:lnTo>
                  <a:pt x="1271587" y="1077268"/>
                </a:lnTo>
                <a:lnTo>
                  <a:pt x="1274445" y="1075367"/>
                </a:lnTo>
                <a:lnTo>
                  <a:pt x="1283017" y="1071737"/>
                </a:lnTo>
                <a:lnTo>
                  <a:pt x="1292542" y="1064100"/>
                </a:lnTo>
                <a:lnTo>
                  <a:pt x="1354502" y="1003881"/>
                </a:lnTo>
                <a:lnTo>
                  <a:pt x="1367062" y="995311"/>
                </a:lnTo>
                <a:lnTo>
                  <a:pt x="1376817" y="983459"/>
                </a:lnTo>
                <a:lnTo>
                  <a:pt x="1379841" y="981394"/>
                </a:lnTo>
                <a:lnTo>
                  <a:pt x="1385739" y="978148"/>
                </a:lnTo>
                <a:lnTo>
                  <a:pt x="1445825" y="929639"/>
                </a:lnTo>
                <a:lnTo>
                  <a:pt x="1454446" y="926006"/>
                </a:lnTo>
                <a:lnTo>
                  <a:pt x="1464938" y="917416"/>
                </a:lnTo>
                <a:lnTo>
                  <a:pt x="1511322" y="872764"/>
                </a:lnTo>
                <a:lnTo>
                  <a:pt x="1518789" y="868908"/>
                </a:lnTo>
                <a:lnTo>
                  <a:pt x="1521161" y="866927"/>
                </a:lnTo>
                <a:lnTo>
                  <a:pt x="1522742" y="864654"/>
                </a:lnTo>
                <a:lnTo>
                  <a:pt x="1523796" y="862186"/>
                </a:lnTo>
                <a:lnTo>
                  <a:pt x="1525451" y="860540"/>
                </a:lnTo>
                <a:lnTo>
                  <a:pt x="1527508" y="859444"/>
                </a:lnTo>
                <a:lnTo>
                  <a:pt x="1529831" y="858713"/>
                </a:lnTo>
                <a:lnTo>
                  <a:pt x="1534952" y="855360"/>
                </a:lnTo>
                <a:lnTo>
                  <a:pt x="1548827" y="843666"/>
                </a:lnTo>
                <a:lnTo>
                  <a:pt x="1554507" y="841688"/>
                </a:lnTo>
                <a:lnTo>
                  <a:pt x="1556403" y="840208"/>
                </a:lnTo>
                <a:lnTo>
                  <a:pt x="1557667" y="838269"/>
                </a:lnTo>
                <a:lnTo>
                  <a:pt x="1558509" y="836023"/>
                </a:lnTo>
                <a:lnTo>
                  <a:pt x="1561986" y="830988"/>
                </a:lnTo>
                <a:lnTo>
                  <a:pt x="1564246" y="828312"/>
                </a:lnTo>
                <a:lnTo>
                  <a:pt x="1566706" y="826528"/>
                </a:lnTo>
                <a:lnTo>
                  <a:pt x="1575752" y="823430"/>
                </a:lnTo>
                <a:lnTo>
                  <a:pt x="1591869" y="809318"/>
                </a:lnTo>
                <a:lnTo>
                  <a:pt x="1600271" y="805900"/>
                </a:lnTo>
                <a:lnTo>
                  <a:pt x="1611643" y="796695"/>
                </a:lnTo>
                <a:lnTo>
                  <a:pt x="1681831" y="727027"/>
                </a:lnTo>
                <a:lnTo>
                  <a:pt x="1690456" y="717458"/>
                </a:lnTo>
                <a:lnTo>
                  <a:pt x="1694288" y="710030"/>
                </a:lnTo>
                <a:lnTo>
                  <a:pt x="1697215" y="706716"/>
                </a:lnTo>
                <a:lnTo>
                  <a:pt x="1733579" y="675219"/>
                </a:lnTo>
                <a:lnTo>
                  <a:pt x="1735792" y="672079"/>
                </a:lnTo>
                <a:lnTo>
                  <a:pt x="1739859" y="663108"/>
                </a:lnTo>
                <a:lnTo>
                  <a:pt x="1744185" y="657299"/>
                </a:lnTo>
                <a:lnTo>
                  <a:pt x="1751823" y="651543"/>
                </a:lnTo>
                <a:lnTo>
                  <a:pt x="1756527" y="648675"/>
                </a:lnTo>
                <a:lnTo>
                  <a:pt x="1759662" y="645810"/>
                </a:lnTo>
                <a:lnTo>
                  <a:pt x="1761754" y="642948"/>
                </a:lnTo>
                <a:lnTo>
                  <a:pt x="1763147" y="640087"/>
                </a:lnTo>
                <a:lnTo>
                  <a:pt x="1769776" y="634368"/>
                </a:lnTo>
                <a:lnTo>
                  <a:pt x="1774211" y="631510"/>
                </a:lnTo>
                <a:lnTo>
                  <a:pt x="1777167" y="628652"/>
                </a:lnTo>
                <a:lnTo>
                  <a:pt x="1779138" y="625794"/>
                </a:lnTo>
                <a:lnTo>
                  <a:pt x="1782280" y="620078"/>
                </a:lnTo>
                <a:lnTo>
                  <a:pt x="1824785" y="567303"/>
                </a:lnTo>
                <a:lnTo>
                  <a:pt x="1860374" y="535646"/>
                </a:lnTo>
                <a:lnTo>
                  <a:pt x="1871690" y="520885"/>
                </a:lnTo>
                <a:lnTo>
                  <a:pt x="1935266" y="448428"/>
                </a:lnTo>
                <a:lnTo>
                  <a:pt x="1951392" y="430880"/>
                </a:lnTo>
                <a:lnTo>
                  <a:pt x="1957263" y="421372"/>
                </a:lnTo>
                <a:lnTo>
                  <a:pt x="1965587" y="413337"/>
                </a:lnTo>
                <a:lnTo>
                  <a:pt x="1996943" y="385654"/>
                </a:lnTo>
                <a:lnTo>
                  <a:pt x="2042288" y="339909"/>
                </a:lnTo>
                <a:lnTo>
                  <a:pt x="2045921" y="332681"/>
                </a:lnTo>
                <a:lnTo>
                  <a:pt x="2048794" y="329420"/>
                </a:lnTo>
                <a:lnTo>
                  <a:pt x="2062893" y="317422"/>
                </a:lnTo>
                <a:lnTo>
                  <a:pt x="2092775" y="285762"/>
                </a:lnTo>
                <a:lnTo>
                  <a:pt x="2166127" y="217024"/>
                </a:lnTo>
                <a:lnTo>
                  <a:pt x="2181161" y="202945"/>
                </a:lnTo>
                <a:lnTo>
                  <a:pt x="2196728" y="191365"/>
                </a:lnTo>
                <a:lnTo>
                  <a:pt x="2240267" y="142909"/>
                </a:lnTo>
                <a:lnTo>
                  <a:pt x="2243130" y="140993"/>
                </a:lnTo>
                <a:lnTo>
                  <a:pt x="2248848" y="138864"/>
                </a:lnTo>
                <a:lnTo>
                  <a:pt x="2250755" y="137343"/>
                </a:lnTo>
                <a:lnTo>
                  <a:pt x="2252025" y="135377"/>
                </a:lnTo>
                <a:lnTo>
                  <a:pt x="2252873" y="133114"/>
                </a:lnTo>
                <a:lnTo>
                  <a:pt x="2255342" y="130653"/>
                </a:lnTo>
                <a:lnTo>
                  <a:pt x="2287698" y="108339"/>
                </a:lnTo>
                <a:lnTo>
                  <a:pt x="2290942" y="104611"/>
                </a:lnTo>
                <a:lnTo>
                  <a:pt x="2298048" y="94814"/>
                </a:lnTo>
                <a:lnTo>
                  <a:pt x="2333396" y="58350"/>
                </a:lnTo>
                <a:lnTo>
                  <a:pt x="2364820" y="36236"/>
                </a:lnTo>
                <a:lnTo>
                  <a:pt x="2377863" y="27535"/>
                </a:lnTo>
                <a:lnTo>
                  <a:pt x="240887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41"/>
          <p:cNvSpPr/>
          <p:nvPr/>
        </p:nvSpPr>
        <p:spPr>
          <a:xfrm>
            <a:off x="7958137" y="3111969"/>
            <a:ext cx="316377" cy="214161"/>
          </a:xfrm>
          <a:custGeom>
            <a:avLst/>
            <a:gdLst/>
            <a:ahLst/>
            <a:cxnLst/>
            <a:rect l="0" t="0" r="0" b="0"/>
            <a:pathLst>
              <a:path w="316377" h="214161">
                <a:moveTo>
                  <a:pt x="0" y="85573"/>
                </a:moveTo>
                <a:lnTo>
                  <a:pt x="13653" y="81022"/>
                </a:lnTo>
                <a:lnTo>
                  <a:pt x="19579" y="79682"/>
                </a:lnTo>
                <a:lnTo>
                  <a:pt x="25435" y="78788"/>
                </a:lnTo>
                <a:lnTo>
                  <a:pt x="31245" y="78192"/>
                </a:lnTo>
                <a:lnTo>
                  <a:pt x="37974" y="77795"/>
                </a:lnTo>
                <a:lnTo>
                  <a:pt x="53073" y="77353"/>
                </a:lnTo>
                <a:lnTo>
                  <a:pt x="63957" y="74378"/>
                </a:lnTo>
                <a:lnTo>
                  <a:pt x="76928" y="69537"/>
                </a:lnTo>
                <a:lnTo>
                  <a:pt x="102770" y="58444"/>
                </a:lnTo>
                <a:lnTo>
                  <a:pt x="120607" y="50338"/>
                </a:lnTo>
                <a:lnTo>
                  <a:pt x="133745" y="45890"/>
                </a:lnTo>
                <a:lnTo>
                  <a:pt x="150123" y="41021"/>
                </a:lnTo>
                <a:lnTo>
                  <a:pt x="199420" y="27605"/>
                </a:lnTo>
                <a:lnTo>
                  <a:pt x="212958" y="24068"/>
                </a:lnTo>
                <a:lnTo>
                  <a:pt x="223886" y="20757"/>
                </a:lnTo>
                <a:lnTo>
                  <a:pt x="233079" y="17597"/>
                </a:lnTo>
                <a:lnTo>
                  <a:pt x="241110" y="14539"/>
                </a:lnTo>
                <a:lnTo>
                  <a:pt x="257656" y="8600"/>
                </a:lnTo>
                <a:lnTo>
                  <a:pt x="266067" y="5682"/>
                </a:lnTo>
                <a:lnTo>
                  <a:pt x="273581" y="3738"/>
                </a:lnTo>
                <a:lnTo>
                  <a:pt x="280495" y="2441"/>
                </a:lnTo>
                <a:lnTo>
                  <a:pt x="296177" y="360"/>
                </a:lnTo>
                <a:lnTo>
                  <a:pt x="303402" y="76"/>
                </a:lnTo>
                <a:lnTo>
                  <a:pt x="307996" y="0"/>
                </a:lnTo>
                <a:lnTo>
                  <a:pt x="311058" y="902"/>
                </a:lnTo>
                <a:lnTo>
                  <a:pt x="313099" y="2456"/>
                </a:lnTo>
                <a:lnTo>
                  <a:pt x="314461" y="4444"/>
                </a:lnTo>
                <a:lnTo>
                  <a:pt x="315973" y="9193"/>
                </a:lnTo>
                <a:lnTo>
                  <a:pt x="316376" y="11793"/>
                </a:lnTo>
                <a:lnTo>
                  <a:pt x="315692" y="15431"/>
                </a:lnTo>
                <a:lnTo>
                  <a:pt x="314284" y="19762"/>
                </a:lnTo>
                <a:lnTo>
                  <a:pt x="300629" y="54053"/>
                </a:lnTo>
                <a:lnTo>
                  <a:pt x="294718" y="64559"/>
                </a:lnTo>
                <a:lnTo>
                  <a:pt x="287919" y="74422"/>
                </a:lnTo>
                <a:lnTo>
                  <a:pt x="280529" y="83854"/>
                </a:lnTo>
                <a:lnTo>
                  <a:pt x="274648" y="92047"/>
                </a:lnTo>
                <a:lnTo>
                  <a:pt x="269777" y="99414"/>
                </a:lnTo>
                <a:lnTo>
                  <a:pt x="265577" y="106230"/>
                </a:lnTo>
                <a:lnTo>
                  <a:pt x="250749" y="131584"/>
                </a:lnTo>
                <a:lnTo>
                  <a:pt x="214313" y="214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42"/>
          <p:cNvSpPr/>
          <p:nvPr/>
        </p:nvSpPr>
        <p:spPr>
          <a:xfrm>
            <a:off x="5609413" y="5332095"/>
            <a:ext cx="299897" cy="253782"/>
          </a:xfrm>
          <a:custGeom>
            <a:avLst/>
            <a:gdLst/>
            <a:ahLst/>
            <a:cxnLst/>
            <a:rect l="0" t="0" r="0" b="0"/>
            <a:pathLst>
              <a:path w="299897" h="253782">
                <a:moveTo>
                  <a:pt x="68439" y="0"/>
                </a:moveTo>
                <a:lnTo>
                  <a:pt x="68439" y="26693"/>
                </a:lnTo>
                <a:lnTo>
                  <a:pt x="67487" y="32083"/>
                </a:lnTo>
                <a:lnTo>
                  <a:pt x="65899" y="38533"/>
                </a:lnTo>
                <a:lnTo>
                  <a:pt x="63889" y="45691"/>
                </a:lnTo>
                <a:lnTo>
                  <a:pt x="62548" y="51416"/>
                </a:lnTo>
                <a:lnTo>
                  <a:pt x="61654" y="56185"/>
                </a:lnTo>
                <a:lnTo>
                  <a:pt x="61058" y="60316"/>
                </a:lnTo>
                <a:lnTo>
                  <a:pt x="58756" y="65928"/>
                </a:lnTo>
                <a:lnTo>
                  <a:pt x="55316" y="72527"/>
                </a:lnTo>
                <a:lnTo>
                  <a:pt x="51118" y="79783"/>
                </a:lnTo>
                <a:lnTo>
                  <a:pt x="46414" y="91289"/>
                </a:lnTo>
                <a:lnTo>
                  <a:pt x="41373" y="105626"/>
                </a:lnTo>
                <a:lnTo>
                  <a:pt x="36108" y="121853"/>
                </a:lnTo>
                <a:lnTo>
                  <a:pt x="31645" y="134575"/>
                </a:lnTo>
                <a:lnTo>
                  <a:pt x="27717" y="144961"/>
                </a:lnTo>
                <a:lnTo>
                  <a:pt x="24146" y="153791"/>
                </a:lnTo>
                <a:lnTo>
                  <a:pt x="21765" y="160630"/>
                </a:lnTo>
                <a:lnTo>
                  <a:pt x="20179" y="166141"/>
                </a:lnTo>
                <a:lnTo>
                  <a:pt x="19120" y="170768"/>
                </a:lnTo>
                <a:lnTo>
                  <a:pt x="17462" y="176710"/>
                </a:lnTo>
                <a:lnTo>
                  <a:pt x="13081" y="190933"/>
                </a:lnTo>
                <a:lnTo>
                  <a:pt x="10578" y="196821"/>
                </a:lnTo>
                <a:lnTo>
                  <a:pt x="7958" y="201699"/>
                </a:lnTo>
                <a:lnTo>
                  <a:pt x="5258" y="205903"/>
                </a:lnTo>
                <a:lnTo>
                  <a:pt x="3458" y="211564"/>
                </a:lnTo>
                <a:lnTo>
                  <a:pt x="2258" y="218195"/>
                </a:lnTo>
                <a:lnTo>
                  <a:pt x="1459" y="225473"/>
                </a:lnTo>
                <a:lnTo>
                  <a:pt x="926" y="232230"/>
                </a:lnTo>
                <a:lnTo>
                  <a:pt x="570" y="238640"/>
                </a:lnTo>
                <a:lnTo>
                  <a:pt x="0" y="253514"/>
                </a:lnTo>
                <a:lnTo>
                  <a:pt x="2810" y="253781"/>
                </a:lnTo>
                <a:lnTo>
                  <a:pt x="7541" y="253008"/>
                </a:lnTo>
                <a:lnTo>
                  <a:pt x="13553" y="251539"/>
                </a:lnTo>
                <a:lnTo>
                  <a:pt x="22773" y="249908"/>
                </a:lnTo>
                <a:lnTo>
                  <a:pt x="26565" y="249472"/>
                </a:lnTo>
                <a:lnTo>
                  <a:pt x="35858" y="246449"/>
                </a:lnTo>
                <a:lnTo>
                  <a:pt x="41004" y="244309"/>
                </a:lnTo>
                <a:lnTo>
                  <a:pt x="47291" y="241930"/>
                </a:lnTo>
                <a:lnTo>
                  <a:pt x="61898" y="236747"/>
                </a:lnTo>
                <a:lnTo>
                  <a:pt x="68840" y="234984"/>
                </a:lnTo>
                <a:lnTo>
                  <a:pt x="75374" y="233808"/>
                </a:lnTo>
                <a:lnTo>
                  <a:pt x="81635" y="233025"/>
                </a:lnTo>
                <a:lnTo>
                  <a:pt x="87714" y="231550"/>
                </a:lnTo>
                <a:lnTo>
                  <a:pt x="93671" y="229614"/>
                </a:lnTo>
                <a:lnTo>
                  <a:pt x="99548" y="227371"/>
                </a:lnTo>
                <a:lnTo>
                  <a:pt x="105371" y="225875"/>
                </a:lnTo>
                <a:lnTo>
                  <a:pt x="111157" y="224878"/>
                </a:lnTo>
                <a:lnTo>
                  <a:pt x="116921" y="224214"/>
                </a:lnTo>
                <a:lnTo>
                  <a:pt x="123620" y="223771"/>
                </a:lnTo>
                <a:lnTo>
                  <a:pt x="130944" y="223475"/>
                </a:lnTo>
                <a:lnTo>
                  <a:pt x="138684" y="223279"/>
                </a:lnTo>
                <a:lnTo>
                  <a:pt x="145749" y="222195"/>
                </a:lnTo>
                <a:lnTo>
                  <a:pt x="152364" y="220519"/>
                </a:lnTo>
                <a:lnTo>
                  <a:pt x="158679" y="218450"/>
                </a:lnTo>
                <a:lnTo>
                  <a:pt x="164795" y="217071"/>
                </a:lnTo>
                <a:lnTo>
                  <a:pt x="170776" y="216151"/>
                </a:lnTo>
                <a:lnTo>
                  <a:pt x="176668" y="215538"/>
                </a:lnTo>
                <a:lnTo>
                  <a:pt x="184407" y="216082"/>
                </a:lnTo>
                <a:lnTo>
                  <a:pt x="193376" y="217397"/>
                </a:lnTo>
                <a:lnTo>
                  <a:pt x="203165" y="219226"/>
                </a:lnTo>
                <a:lnTo>
                  <a:pt x="211597" y="220446"/>
                </a:lnTo>
                <a:lnTo>
                  <a:pt x="219122" y="221259"/>
                </a:lnTo>
                <a:lnTo>
                  <a:pt x="231612" y="222162"/>
                </a:lnTo>
                <a:lnTo>
                  <a:pt x="240338" y="222564"/>
                </a:lnTo>
                <a:lnTo>
                  <a:pt x="244950" y="223623"/>
                </a:lnTo>
                <a:lnTo>
                  <a:pt x="249931" y="225282"/>
                </a:lnTo>
                <a:lnTo>
                  <a:pt x="255156" y="227340"/>
                </a:lnTo>
                <a:lnTo>
                  <a:pt x="263502" y="229627"/>
                </a:lnTo>
                <a:lnTo>
                  <a:pt x="267061" y="230237"/>
                </a:lnTo>
                <a:lnTo>
                  <a:pt x="273555" y="233455"/>
                </a:lnTo>
                <a:lnTo>
                  <a:pt x="276621" y="235646"/>
                </a:lnTo>
                <a:lnTo>
                  <a:pt x="282567" y="238082"/>
                </a:lnTo>
                <a:lnTo>
                  <a:pt x="299896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43"/>
          <p:cNvSpPr/>
          <p:nvPr/>
        </p:nvSpPr>
        <p:spPr>
          <a:xfrm>
            <a:off x="3071812" y="2632122"/>
            <a:ext cx="300039" cy="25354"/>
          </a:xfrm>
          <a:custGeom>
            <a:avLst/>
            <a:gdLst/>
            <a:ahLst/>
            <a:cxnLst/>
            <a:rect l="0" t="0" r="0" b="0"/>
            <a:pathLst>
              <a:path w="300039" h="25354">
                <a:moveTo>
                  <a:pt x="0" y="25353"/>
                </a:moveTo>
                <a:lnTo>
                  <a:pt x="34074" y="25353"/>
                </a:lnTo>
                <a:lnTo>
                  <a:pt x="43671" y="24400"/>
                </a:lnTo>
                <a:lnTo>
                  <a:pt x="72114" y="20802"/>
                </a:lnTo>
                <a:lnTo>
                  <a:pt x="85224" y="18509"/>
                </a:lnTo>
                <a:lnTo>
                  <a:pt x="96821" y="16027"/>
                </a:lnTo>
                <a:lnTo>
                  <a:pt x="107410" y="13421"/>
                </a:lnTo>
                <a:lnTo>
                  <a:pt x="117327" y="11683"/>
                </a:lnTo>
                <a:lnTo>
                  <a:pt x="126795" y="10525"/>
                </a:lnTo>
                <a:lnTo>
                  <a:pt x="135965" y="9752"/>
                </a:lnTo>
                <a:lnTo>
                  <a:pt x="143983" y="9237"/>
                </a:lnTo>
                <a:lnTo>
                  <a:pt x="157973" y="8665"/>
                </a:lnTo>
                <a:lnTo>
                  <a:pt x="166275" y="7560"/>
                </a:lnTo>
                <a:lnTo>
                  <a:pt x="175620" y="5871"/>
                </a:lnTo>
                <a:lnTo>
                  <a:pt x="185660" y="3792"/>
                </a:lnTo>
                <a:lnTo>
                  <a:pt x="196163" y="2407"/>
                </a:lnTo>
                <a:lnTo>
                  <a:pt x="206975" y="1483"/>
                </a:lnTo>
                <a:lnTo>
                  <a:pt x="217994" y="867"/>
                </a:lnTo>
                <a:lnTo>
                  <a:pt x="242936" y="183"/>
                </a:lnTo>
                <a:lnTo>
                  <a:pt x="256255" y="0"/>
                </a:lnTo>
                <a:lnTo>
                  <a:pt x="267039" y="831"/>
                </a:lnTo>
                <a:lnTo>
                  <a:pt x="276134" y="2337"/>
                </a:lnTo>
                <a:lnTo>
                  <a:pt x="300038" y="82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44"/>
          <p:cNvSpPr/>
          <p:nvPr/>
        </p:nvSpPr>
        <p:spPr>
          <a:xfrm>
            <a:off x="3114675" y="2700337"/>
            <a:ext cx="265748" cy="8574"/>
          </a:xfrm>
          <a:custGeom>
            <a:avLst/>
            <a:gdLst/>
            <a:ahLst/>
            <a:cxnLst/>
            <a:rect l="0" t="0" r="0" b="0"/>
            <a:pathLst>
              <a:path w="265748" h="8574">
                <a:moveTo>
                  <a:pt x="0" y="8573"/>
                </a:moveTo>
                <a:lnTo>
                  <a:pt x="22754" y="4022"/>
                </a:lnTo>
                <a:lnTo>
                  <a:pt x="31362" y="2681"/>
                </a:lnTo>
                <a:lnTo>
                  <a:pt x="39005" y="1787"/>
                </a:lnTo>
                <a:lnTo>
                  <a:pt x="46006" y="1192"/>
                </a:lnTo>
                <a:lnTo>
                  <a:pt x="56388" y="795"/>
                </a:lnTo>
                <a:lnTo>
                  <a:pt x="83163" y="353"/>
                </a:lnTo>
                <a:lnTo>
                  <a:pt x="99257" y="1188"/>
                </a:lnTo>
                <a:lnTo>
                  <a:pt x="116654" y="2697"/>
                </a:lnTo>
                <a:lnTo>
                  <a:pt x="134919" y="4655"/>
                </a:lnTo>
                <a:lnTo>
                  <a:pt x="149001" y="5961"/>
                </a:lnTo>
                <a:lnTo>
                  <a:pt x="160294" y="6832"/>
                </a:lnTo>
                <a:lnTo>
                  <a:pt x="169728" y="7412"/>
                </a:lnTo>
                <a:lnTo>
                  <a:pt x="185289" y="8057"/>
                </a:lnTo>
                <a:lnTo>
                  <a:pt x="200461" y="8343"/>
                </a:lnTo>
                <a:lnTo>
                  <a:pt x="243168" y="8543"/>
                </a:lnTo>
                <a:lnTo>
                  <a:pt x="248789" y="7600"/>
                </a:lnTo>
                <a:lnTo>
                  <a:pt x="253489" y="6019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45"/>
          <p:cNvSpPr/>
          <p:nvPr/>
        </p:nvSpPr>
        <p:spPr>
          <a:xfrm>
            <a:off x="3522508" y="2435979"/>
            <a:ext cx="209388" cy="444382"/>
          </a:xfrm>
          <a:custGeom>
            <a:avLst/>
            <a:gdLst/>
            <a:ahLst/>
            <a:cxnLst/>
            <a:rect l="0" t="0" r="0" b="0"/>
            <a:pathLst>
              <a:path w="209388" h="444382">
                <a:moveTo>
                  <a:pt x="209387" y="41473"/>
                </a:moveTo>
                <a:lnTo>
                  <a:pt x="209387" y="27821"/>
                </a:lnTo>
                <a:lnTo>
                  <a:pt x="208434" y="22846"/>
                </a:lnTo>
                <a:lnTo>
                  <a:pt x="204836" y="14779"/>
                </a:lnTo>
                <a:lnTo>
                  <a:pt x="202543" y="12247"/>
                </a:lnTo>
                <a:lnTo>
                  <a:pt x="200062" y="10559"/>
                </a:lnTo>
                <a:lnTo>
                  <a:pt x="193812" y="7731"/>
                </a:lnTo>
                <a:lnTo>
                  <a:pt x="184685" y="3299"/>
                </a:lnTo>
                <a:lnTo>
                  <a:pt x="180536" y="1736"/>
                </a:lnTo>
                <a:lnTo>
                  <a:pt x="176818" y="694"/>
                </a:lnTo>
                <a:lnTo>
                  <a:pt x="173386" y="0"/>
                </a:lnTo>
                <a:lnTo>
                  <a:pt x="168242" y="489"/>
                </a:lnTo>
                <a:lnTo>
                  <a:pt x="161954" y="1768"/>
                </a:lnTo>
                <a:lnTo>
                  <a:pt x="154905" y="3573"/>
                </a:lnTo>
                <a:lnTo>
                  <a:pt x="148301" y="4777"/>
                </a:lnTo>
                <a:lnTo>
                  <a:pt x="141993" y="5579"/>
                </a:lnTo>
                <a:lnTo>
                  <a:pt x="135883" y="6113"/>
                </a:lnTo>
                <a:lnTo>
                  <a:pt x="128951" y="7422"/>
                </a:lnTo>
                <a:lnTo>
                  <a:pt x="121473" y="9248"/>
                </a:lnTo>
                <a:lnTo>
                  <a:pt x="113630" y="11417"/>
                </a:lnTo>
                <a:lnTo>
                  <a:pt x="106496" y="13816"/>
                </a:lnTo>
                <a:lnTo>
                  <a:pt x="99836" y="16368"/>
                </a:lnTo>
                <a:lnTo>
                  <a:pt x="93490" y="19021"/>
                </a:lnTo>
                <a:lnTo>
                  <a:pt x="84497" y="23647"/>
                </a:lnTo>
                <a:lnTo>
                  <a:pt x="73739" y="29589"/>
                </a:lnTo>
                <a:lnTo>
                  <a:pt x="61805" y="36408"/>
                </a:lnTo>
                <a:lnTo>
                  <a:pt x="51944" y="42859"/>
                </a:lnTo>
                <a:lnTo>
                  <a:pt x="43465" y="49065"/>
                </a:lnTo>
                <a:lnTo>
                  <a:pt x="35907" y="55106"/>
                </a:lnTo>
                <a:lnTo>
                  <a:pt x="29916" y="61040"/>
                </a:lnTo>
                <a:lnTo>
                  <a:pt x="24970" y="66900"/>
                </a:lnTo>
                <a:lnTo>
                  <a:pt x="20719" y="72712"/>
                </a:lnTo>
                <a:lnTo>
                  <a:pt x="16933" y="78491"/>
                </a:lnTo>
                <a:lnTo>
                  <a:pt x="13457" y="84249"/>
                </a:lnTo>
                <a:lnTo>
                  <a:pt x="7054" y="97632"/>
                </a:lnTo>
                <a:lnTo>
                  <a:pt x="4013" y="106535"/>
                </a:lnTo>
                <a:lnTo>
                  <a:pt x="1033" y="116280"/>
                </a:lnTo>
                <a:lnTo>
                  <a:pt x="0" y="128492"/>
                </a:lnTo>
                <a:lnTo>
                  <a:pt x="263" y="142348"/>
                </a:lnTo>
                <a:lnTo>
                  <a:pt x="2143" y="169174"/>
                </a:lnTo>
                <a:lnTo>
                  <a:pt x="2978" y="187446"/>
                </a:lnTo>
                <a:lnTo>
                  <a:pt x="5106" y="198796"/>
                </a:lnTo>
                <a:lnTo>
                  <a:pt x="8430" y="212078"/>
                </a:lnTo>
                <a:lnTo>
                  <a:pt x="12550" y="226647"/>
                </a:lnTo>
                <a:lnTo>
                  <a:pt x="22209" y="258075"/>
                </a:lnTo>
                <a:lnTo>
                  <a:pt x="27451" y="274457"/>
                </a:lnTo>
                <a:lnTo>
                  <a:pt x="31899" y="287283"/>
                </a:lnTo>
                <a:lnTo>
                  <a:pt x="35816" y="297739"/>
                </a:lnTo>
                <a:lnTo>
                  <a:pt x="39381" y="306615"/>
                </a:lnTo>
                <a:lnTo>
                  <a:pt x="45881" y="324096"/>
                </a:lnTo>
                <a:lnTo>
                  <a:pt x="48948" y="332759"/>
                </a:lnTo>
                <a:lnTo>
                  <a:pt x="51945" y="342343"/>
                </a:lnTo>
                <a:lnTo>
                  <a:pt x="61666" y="375941"/>
                </a:lnTo>
                <a:lnTo>
                  <a:pt x="71026" y="405391"/>
                </a:lnTo>
                <a:lnTo>
                  <a:pt x="74283" y="416482"/>
                </a:lnTo>
                <a:lnTo>
                  <a:pt x="76455" y="424829"/>
                </a:lnTo>
                <a:lnTo>
                  <a:pt x="80799" y="4443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46"/>
          <p:cNvSpPr/>
          <p:nvPr/>
        </p:nvSpPr>
        <p:spPr>
          <a:xfrm>
            <a:off x="3406139" y="2657475"/>
            <a:ext cx="257176" cy="51436"/>
          </a:xfrm>
          <a:custGeom>
            <a:avLst/>
            <a:gdLst/>
            <a:ahLst/>
            <a:cxnLst/>
            <a:rect l="0" t="0" r="0" b="0"/>
            <a:pathLst>
              <a:path w="257176" h="51436">
                <a:moveTo>
                  <a:pt x="0" y="51435"/>
                </a:moveTo>
                <a:lnTo>
                  <a:pt x="9102" y="51435"/>
                </a:lnTo>
                <a:lnTo>
                  <a:pt x="13688" y="50482"/>
                </a:lnTo>
                <a:lnTo>
                  <a:pt x="18651" y="48895"/>
                </a:lnTo>
                <a:lnTo>
                  <a:pt x="23864" y="46884"/>
                </a:lnTo>
                <a:lnTo>
                  <a:pt x="34007" y="44591"/>
                </a:lnTo>
                <a:lnTo>
                  <a:pt x="47437" y="42109"/>
                </a:lnTo>
                <a:lnTo>
                  <a:pt x="63057" y="39503"/>
                </a:lnTo>
                <a:lnTo>
                  <a:pt x="76328" y="36813"/>
                </a:lnTo>
                <a:lnTo>
                  <a:pt x="88033" y="34067"/>
                </a:lnTo>
                <a:lnTo>
                  <a:pt x="98694" y="31283"/>
                </a:lnTo>
                <a:lnTo>
                  <a:pt x="111516" y="28475"/>
                </a:lnTo>
                <a:lnTo>
                  <a:pt x="141003" y="22816"/>
                </a:lnTo>
                <a:lnTo>
                  <a:pt x="173158" y="17125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47"/>
          <p:cNvSpPr/>
          <p:nvPr/>
        </p:nvSpPr>
        <p:spPr>
          <a:xfrm>
            <a:off x="3826602" y="2486025"/>
            <a:ext cx="128178" cy="274321"/>
          </a:xfrm>
          <a:custGeom>
            <a:avLst/>
            <a:gdLst/>
            <a:ahLst/>
            <a:cxnLst/>
            <a:rect l="0" t="0" r="0" b="0"/>
            <a:pathLst>
              <a:path w="128178" h="274321">
                <a:moveTo>
                  <a:pt x="85315" y="0"/>
                </a:moveTo>
                <a:lnTo>
                  <a:pt x="76214" y="9101"/>
                </a:lnTo>
                <a:lnTo>
                  <a:pt x="71627" y="15592"/>
                </a:lnTo>
                <a:lnTo>
                  <a:pt x="66665" y="23730"/>
                </a:lnTo>
                <a:lnTo>
                  <a:pt x="61452" y="32965"/>
                </a:lnTo>
                <a:lnTo>
                  <a:pt x="56071" y="41979"/>
                </a:lnTo>
                <a:lnTo>
                  <a:pt x="45013" y="59615"/>
                </a:lnTo>
                <a:lnTo>
                  <a:pt x="39397" y="67365"/>
                </a:lnTo>
                <a:lnTo>
                  <a:pt x="33748" y="74438"/>
                </a:lnTo>
                <a:lnTo>
                  <a:pt x="28077" y="81057"/>
                </a:lnTo>
                <a:lnTo>
                  <a:pt x="23344" y="87376"/>
                </a:lnTo>
                <a:lnTo>
                  <a:pt x="19236" y="93493"/>
                </a:lnTo>
                <a:lnTo>
                  <a:pt x="15545" y="99476"/>
                </a:lnTo>
                <a:lnTo>
                  <a:pt x="13084" y="106322"/>
                </a:lnTo>
                <a:lnTo>
                  <a:pt x="11443" y="113744"/>
                </a:lnTo>
                <a:lnTo>
                  <a:pt x="10350" y="121549"/>
                </a:lnTo>
                <a:lnTo>
                  <a:pt x="8668" y="128658"/>
                </a:lnTo>
                <a:lnTo>
                  <a:pt x="6595" y="135302"/>
                </a:lnTo>
                <a:lnTo>
                  <a:pt x="4260" y="141636"/>
                </a:lnTo>
                <a:lnTo>
                  <a:pt x="2703" y="149669"/>
                </a:lnTo>
                <a:lnTo>
                  <a:pt x="1666" y="158834"/>
                </a:lnTo>
                <a:lnTo>
                  <a:pt x="974" y="168754"/>
                </a:lnTo>
                <a:lnTo>
                  <a:pt x="205" y="184857"/>
                </a:lnTo>
                <a:lnTo>
                  <a:pt x="0" y="191818"/>
                </a:lnTo>
                <a:lnTo>
                  <a:pt x="1768" y="198363"/>
                </a:lnTo>
                <a:lnTo>
                  <a:pt x="4852" y="204632"/>
                </a:lnTo>
                <a:lnTo>
                  <a:pt x="8813" y="210716"/>
                </a:lnTo>
                <a:lnTo>
                  <a:pt x="13358" y="216677"/>
                </a:lnTo>
                <a:lnTo>
                  <a:pt x="18294" y="222556"/>
                </a:lnTo>
                <a:lnTo>
                  <a:pt x="23489" y="228381"/>
                </a:lnTo>
                <a:lnTo>
                  <a:pt x="28858" y="233216"/>
                </a:lnTo>
                <a:lnTo>
                  <a:pt x="34342" y="237392"/>
                </a:lnTo>
                <a:lnTo>
                  <a:pt x="61382" y="255490"/>
                </a:lnTo>
                <a:lnTo>
                  <a:pt x="68407" y="258909"/>
                </a:lnTo>
                <a:lnTo>
                  <a:pt x="74996" y="261188"/>
                </a:lnTo>
                <a:lnTo>
                  <a:pt x="81293" y="262708"/>
                </a:lnTo>
                <a:lnTo>
                  <a:pt x="87396" y="263721"/>
                </a:lnTo>
                <a:lnTo>
                  <a:pt x="93370" y="264396"/>
                </a:lnTo>
                <a:lnTo>
                  <a:pt x="128177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48"/>
          <p:cNvSpPr/>
          <p:nvPr/>
        </p:nvSpPr>
        <p:spPr>
          <a:xfrm>
            <a:off x="3989070" y="2606039"/>
            <a:ext cx="197168" cy="154307"/>
          </a:xfrm>
          <a:custGeom>
            <a:avLst/>
            <a:gdLst/>
            <a:ahLst/>
            <a:cxnLst/>
            <a:rect l="0" t="0" r="0" b="0"/>
            <a:pathLst>
              <a:path w="197168" h="154307">
                <a:moveTo>
                  <a:pt x="0" y="0"/>
                </a:moveTo>
                <a:lnTo>
                  <a:pt x="0" y="19313"/>
                </a:lnTo>
                <a:lnTo>
                  <a:pt x="952" y="22400"/>
                </a:lnTo>
                <a:lnTo>
                  <a:pt x="2540" y="25412"/>
                </a:lnTo>
                <a:lnTo>
                  <a:pt x="4550" y="28371"/>
                </a:lnTo>
                <a:lnTo>
                  <a:pt x="6843" y="32249"/>
                </a:lnTo>
                <a:lnTo>
                  <a:pt x="9324" y="36740"/>
                </a:lnTo>
                <a:lnTo>
                  <a:pt x="11931" y="41638"/>
                </a:lnTo>
                <a:lnTo>
                  <a:pt x="15574" y="47761"/>
                </a:lnTo>
                <a:lnTo>
                  <a:pt x="24702" y="62185"/>
                </a:lnTo>
                <a:lnTo>
                  <a:pt x="29802" y="68127"/>
                </a:lnTo>
                <a:lnTo>
                  <a:pt x="35108" y="73041"/>
                </a:lnTo>
                <a:lnTo>
                  <a:pt x="40550" y="77269"/>
                </a:lnTo>
                <a:lnTo>
                  <a:pt x="46084" y="81993"/>
                </a:lnTo>
                <a:lnTo>
                  <a:pt x="51677" y="87047"/>
                </a:lnTo>
                <a:lnTo>
                  <a:pt x="57311" y="92322"/>
                </a:lnTo>
                <a:lnTo>
                  <a:pt x="67735" y="98695"/>
                </a:lnTo>
                <a:lnTo>
                  <a:pt x="81351" y="105802"/>
                </a:lnTo>
                <a:lnTo>
                  <a:pt x="128358" y="128638"/>
                </a:lnTo>
                <a:lnTo>
                  <a:pt x="139865" y="133384"/>
                </a:lnTo>
                <a:lnTo>
                  <a:pt x="153250" y="138453"/>
                </a:lnTo>
                <a:lnTo>
                  <a:pt x="197167" y="1543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49"/>
          <p:cNvSpPr/>
          <p:nvPr/>
        </p:nvSpPr>
        <p:spPr>
          <a:xfrm>
            <a:off x="3997642" y="2606039"/>
            <a:ext cx="154306" cy="205742"/>
          </a:xfrm>
          <a:custGeom>
            <a:avLst/>
            <a:gdLst/>
            <a:ahLst/>
            <a:cxnLst/>
            <a:rect l="0" t="0" r="0" b="0"/>
            <a:pathLst>
              <a:path w="154306" h="205742">
                <a:moveTo>
                  <a:pt x="154305" y="0"/>
                </a:moveTo>
                <a:lnTo>
                  <a:pt x="140653" y="4552"/>
                </a:lnTo>
                <a:lnTo>
                  <a:pt x="135678" y="7797"/>
                </a:lnTo>
                <a:lnTo>
                  <a:pt x="131410" y="11866"/>
                </a:lnTo>
                <a:lnTo>
                  <a:pt x="72480" y="84713"/>
                </a:lnTo>
                <a:lnTo>
                  <a:pt x="61655" y="97433"/>
                </a:lnTo>
                <a:lnTo>
                  <a:pt x="52533" y="107818"/>
                </a:lnTo>
                <a:lnTo>
                  <a:pt x="45499" y="117599"/>
                </a:lnTo>
                <a:lnTo>
                  <a:pt x="39858" y="126977"/>
                </a:lnTo>
                <a:lnTo>
                  <a:pt x="35144" y="136087"/>
                </a:lnTo>
                <a:lnTo>
                  <a:pt x="30097" y="144065"/>
                </a:lnTo>
                <a:lnTo>
                  <a:pt x="24827" y="151288"/>
                </a:lnTo>
                <a:lnTo>
                  <a:pt x="19409" y="158009"/>
                </a:lnTo>
                <a:lnTo>
                  <a:pt x="15797" y="163442"/>
                </a:lnTo>
                <a:lnTo>
                  <a:pt x="13389" y="168017"/>
                </a:lnTo>
                <a:lnTo>
                  <a:pt x="11783" y="172019"/>
                </a:lnTo>
                <a:lnTo>
                  <a:pt x="9761" y="175640"/>
                </a:lnTo>
                <a:lnTo>
                  <a:pt x="7460" y="179006"/>
                </a:lnTo>
                <a:lnTo>
                  <a:pt x="4973" y="182202"/>
                </a:lnTo>
                <a:lnTo>
                  <a:pt x="3315" y="186239"/>
                </a:lnTo>
                <a:lnTo>
                  <a:pt x="2210" y="190834"/>
                </a:lnTo>
                <a:lnTo>
                  <a:pt x="0" y="2057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50"/>
          <p:cNvSpPr/>
          <p:nvPr/>
        </p:nvSpPr>
        <p:spPr>
          <a:xfrm>
            <a:off x="4066222" y="2520314"/>
            <a:ext cx="237595" cy="462917"/>
          </a:xfrm>
          <a:custGeom>
            <a:avLst/>
            <a:gdLst/>
            <a:ahLst/>
            <a:cxnLst/>
            <a:rect l="0" t="0" r="0" b="0"/>
            <a:pathLst>
              <a:path w="237595" h="462917">
                <a:moveTo>
                  <a:pt x="77153" y="0"/>
                </a:moveTo>
                <a:lnTo>
                  <a:pt x="95356" y="4552"/>
                </a:lnTo>
                <a:lnTo>
                  <a:pt x="103575" y="6845"/>
                </a:lnTo>
                <a:lnTo>
                  <a:pt x="120329" y="11932"/>
                </a:lnTo>
                <a:lnTo>
                  <a:pt x="159478" y="24703"/>
                </a:lnTo>
                <a:lnTo>
                  <a:pt x="172041" y="29804"/>
                </a:lnTo>
                <a:lnTo>
                  <a:pt x="183274" y="35109"/>
                </a:lnTo>
                <a:lnTo>
                  <a:pt x="193620" y="40551"/>
                </a:lnTo>
                <a:lnTo>
                  <a:pt x="202423" y="46084"/>
                </a:lnTo>
                <a:lnTo>
                  <a:pt x="210196" y="51678"/>
                </a:lnTo>
                <a:lnTo>
                  <a:pt x="217283" y="57312"/>
                </a:lnTo>
                <a:lnTo>
                  <a:pt x="222960" y="63926"/>
                </a:lnTo>
                <a:lnTo>
                  <a:pt x="227698" y="71192"/>
                </a:lnTo>
                <a:lnTo>
                  <a:pt x="231809" y="78894"/>
                </a:lnTo>
                <a:lnTo>
                  <a:pt x="234549" y="87839"/>
                </a:lnTo>
                <a:lnTo>
                  <a:pt x="236376" y="97612"/>
                </a:lnTo>
                <a:lnTo>
                  <a:pt x="237594" y="107937"/>
                </a:lnTo>
                <a:lnTo>
                  <a:pt x="237454" y="118631"/>
                </a:lnTo>
                <a:lnTo>
                  <a:pt x="236407" y="129570"/>
                </a:lnTo>
                <a:lnTo>
                  <a:pt x="234758" y="140673"/>
                </a:lnTo>
                <a:lnTo>
                  <a:pt x="230800" y="152837"/>
                </a:lnTo>
                <a:lnTo>
                  <a:pt x="225304" y="165709"/>
                </a:lnTo>
                <a:lnTo>
                  <a:pt x="218783" y="179053"/>
                </a:lnTo>
                <a:lnTo>
                  <a:pt x="210625" y="193664"/>
                </a:lnTo>
                <a:lnTo>
                  <a:pt x="201377" y="209119"/>
                </a:lnTo>
                <a:lnTo>
                  <a:pt x="191402" y="225138"/>
                </a:lnTo>
                <a:lnTo>
                  <a:pt x="176178" y="246295"/>
                </a:lnTo>
                <a:lnTo>
                  <a:pt x="157457" y="270877"/>
                </a:lnTo>
                <a:lnTo>
                  <a:pt x="0" y="4629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Set builder notation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{ variable | mathematical description of the variable}</a:t>
            </a:r>
          </a:p>
          <a:p>
            <a:pPr eaLnBrk="1" hangingPunct="1"/>
            <a:r>
              <a:rPr lang="en-US" smtClean="0"/>
              <a:t>Example: 	{x|x&gt;5}</a:t>
            </a:r>
          </a:p>
          <a:p>
            <a:pPr lvl="1" eaLnBrk="1" hangingPunct="1">
              <a:buFontTx/>
              <a:buNone/>
            </a:pPr>
            <a:r>
              <a:rPr lang="en-US" sz="3200" smtClean="0"/>
              <a:t>				{y| 5&lt;y&lt;10}</a:t>
            </a:r>
          </a:p>
        </p:txBody>
      </p:sp>
      <p:sp>
        <p:nvSpPr>
          <p:cNvPr id="4" name="SMARTPenAnnotation393"/>
          <p:cNvSpPr/>
          <p:nvPr/>
        </p:nvSpPr>
        <p:spPr>
          <a:xfrm>
            <a:off x="4726304" y="4397692"/>
            <a:ext cx="3077529" cy="188596"/>
          </a:xfrm>
          <a:custGeom>
            <a:avLst/>
            <a:gdLst/>
            <a:ahLst/>
            <a:cxnLst/>
            <a:rect l="0" t="0" r="0" b="0"/>
            <a:pathLst>
              <a:path w="3077529" h="188596">
                <a:moveTo>
                  <a:pt x="0" y="0"/>
                </a:moveTo>
                <a:lnTo>
                  <a:pt x="54650" y="953"/>
                </a:lnTo>
                <a:lnTo>
                  <a:pt x="83821" y="6785"/>
                </a:lnTo>
                <a:lnTo>
                  <a:pt x="134253" y="10956"/>
                </a:lnTo>
                <a:lnTo>
                  <a:pt x="177755" y="15922"/>
                </a:lnTo>
                <a:lnTo>
                  <a:pt x="250166" y="22795"/>
                </a:lnTo>
                <a:lnTo>
                  <a:pt x="345417" y="25461"/>
                </a:lnTo>
                <a:lnTo>
                  <a:pt x="717492" y="25715"/>
                </a:lnTo>
                <a:lnTo>
                  <a:pt x="842774" y="32502"/>
                </a:lnTo>
                <a:lnTo>
                  <a:pt x="1055051" y="38488"/>
                </a:lnTo>
                <a:lnTo>
                  <a:pt x="1163602" y="43458"/>
                </a:lnTo>
                <a:lnTo>
                  <a:pt x="1242009" y="47890"/>
                </a:lnTo>
                <a:lnTo>
                  <a:pt x="1336371" y="50735"/>
                </a:lnTo>
                <a:lnTo>
                  <a:pt x="1428459" y="55847"/>
                </a:lnTo>
                <a:lnTo>
                  <a:pt x="1584021" y="66030"/>
                </a:lnTo>
                <a:lnTo>
                  <a:pt x="1695208" y="76291"/>
                </a:lnTo>
                <a:lnTo>
                  <a:pt x="2056024" y="101853"/>
                </a:lnTo>
                <a:lnTo>
                  <a:pt x="2345631" y="120978"/>
                </a:lnTo>
                <a:lnTo>
                  <a:pt x="2419817" y="127746"/>
                </a:lnTo>
                <a:lnTo>
                  <a:pt x="2447602" y="130884"/>
                </a:lnTo>
                <a:lnTo>
                  <a:pt x="2521653" y="136911"/>
                </a:lnTo>
                <a:lnTo>
                  <a:pt x="2597111" y="142764"/>
                </a:lnTo>
                <a:lnTo>
                  <a:pt x="2798575" y="164949"/>
                </a:lnTo>
                <a:lnTo>
                  <a:pt x="2907874" y="171832"/>
                </a:lnTo>
                <a:lnTo>
                  <a:pt x="2943969" y="177172"/>
                </a:lnTo>
                <a:lnTo>
                  <a:pt x="2992409" y="182000"/>
                </a:lnTo>
                <a:lnTo>
                  <a:pt x="3033258" y="186641"/>
                </a:lnTo>
                <a:lnTo>
                  <a:pt x="3077528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94"/>
          <p:cNvSpPr/>
          <p:nvPr/>
        </p:nvSpPr>
        <p:spPr>
          <a:xfrm>
            <a:off x="6411046" y="3026092"/>
            <a:ext cx="106912" cy="2657476"/>
          </a:xfrm>
          <a:custGeom>
            <a:avLst/>
            <a:gdLst/>
            <a:ahLst/>
            <a:cxnLst/>
            <a:rect l="0" t="0" r="0" b="0"/>
            <a:pathLst>
              <a:path w="106912" h="2657476">
                <a:moveTo>
                  <a:pt x="89766" y="0"/>
                </a:moveTo>
                <a:lnTo>
                  <a:pt x="89766" y="58549"/>
                </a:lnTo>
                <a:lnTo>
                  <a:pt x="86909" y="93325"/>
                </a:lnTo>
                <a:lnTo>
                  <a:pt x="54649" y="385701"/>
                </a:lnTo>
                <a:lnTo>
                  <a:pt x="52067" y="419059"/>
                </a:lnTo>
                <a:lnTo>
                  <a:pt x="43353" y="546123"/>
                </a:lnTo>
                <a:lnTo>
                  <a:pt x="24705" y="793772"/>
                </a:lnTo>
                <a:lnTo>
                  <a:pt x="18623" y="853167"/>
                </a:lnTo>
                <a:lnTo>
                  <a:pt x="12744" y="995771"/>
                </a:lnTo>
                <a:lnTo>
                  <a:pt x="0" y="1464468"/>
                </a:lnTo>
                <a:lnTo>
                  <a:pt x="1347" y="1553527"/>
                </a:lnTo>
                <a:lnTo>
                  <a:pt x="10463" y="1759162"/>
                </a:lnTo>
                <a:lnTo>
                  <a:pt x="18961" y="1892465"/>
                </a:lnTo>
                <a:lnTo>
                  <a:pt x="41278" y="2138379"/>
                </a:lnTo>
                <a:lnTo>
                  <a:pt x="48868" y="2203779"/>
                </a:lnTo>
                <a:lnTo>
                  <a:pt x="56786" y="2262618"/>
                </a:lnTo>
                <a:lnTo>
                  <a:pt x="95653" y="2530124"/>
                </a:lnTo>
                <a:lnTo>
                  <a:pt x="101907" y="2580555"/>
                </a:lnTo>
                <a:lnTo>
                  <a:pt x="104688" y="2606778"/>
                </a:lnTo>
                <a:lnTo>
                  <a:pt x="106911" y="26574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95"/>
          <p:cNvSpPr/>
          <p:nvPr/>
        </p:nvSpPr>
        <p:spPr>
          <a:xfrm>
            <a:off x="5780722" y="3051810"/>
            <a:ext cx="1500188" cy="1426683"/>
          </a:xfrm>
          <a:custGeom>
            <a:avLst/>
            <a:gdLst/>
            <a:ahLst/>
            <a:cxnLst/>
            <a:rect l="0" t="0" r="0" b="0"/>
            <a:pathLst>
              <a:path w="1500188" h="1426683">
                <a:moveTo>
                  <a:pt x="0" y="0"/>
                </a:moveTo>
                <a:lnTo>
                  <a:pt x="953" y="20531"/>
                </a:lnTo>
                <a:lnTo>
                  <a:pt x="6785" y="54643"/>
                </a:lnTo>
                <a:lnTo>
                  <a:pt x="7778" y="89056"/>
                </a:lnTo>
                <a:lnTo>
                  <a:pt x="8219" y="161500"/>
                </a:lnTo>
                <a:lnTo>
                  <a:pt x="10956" y="258468"/>
                </a:lnTo>
                <a:lnTo>
                  <a:pt x="15923" y="401786"/>
                </a:lnTo>
                <a:lnTo>
                  <a:pt x="16783" y="450941"/>
                </a:lnTo>
                <a:lnTo>
                  <a:pt x="22064" y="492518"/>
                </a:lnTo>
                <a:lnTo>
                  <a:pt x="28856" y="537032"/>
                </a:lnTo>
                <a:lnTo>
                  <a:pt x="31875" y="569515"/>
                </a:lnTo>
                <a:lnTo>
                  <a:pt x="38125" y="609223"/>
                </a:lnTo>
                <a:lnTo>
                  <a:pt x="71919" y="783701"/>
                </a:lnTo>
                <a:lnTo>
                  <a:pt x="80542" y="822656"/>
                </a:lnTo>
                <a:lnTo>
                  <a:pt x="92656" y="864462"/>
                </a:lnTo>
                <a:lnTo>
                  <a:pt x="105951" y="898873"/>
                </a:lnTo>
                <a:lnTo>
                  <a:pt x="126464" y="938931"/>
                </a:lnTo>
                <a:lnTo>
                  <a:pt x="146694" y="977373"/>
                </a:lnTo>
                <a:lnTo>
                  <a:pt x="159987" y="1015079"/>
                </a:lnTo>
                <a:lnTo>
                  <a:pt x="183120" y="1058500"/>
                </a:lnTo>
                <a:lnTo>
                  <a:pt x="204118" y="1093409"/>
                </a:lnTo>
                <a:lnTo>
                  <a:pt x="223729" y="1126254"/>
                </a:lnTo>
                <a:lnTo>
                  <a:pt x="256472" y="1181536"/>
                </a:lnTo>
                <a:lnTo>
                  <a:pt x="278770" y="1216324"/>
                </a:lnTo>
                <a:lnTo>
                  <a:pt x="312469" y="1259870"/>
                </a:lnTo>
                <a:lnTo>
                  <a:pt x="354132" y="1310072"/>
                </a:lnTo>
                <a:lnTo>
                  <a:pt x="397982" y="1348728"/>
                </a:lnTo>
                <a:lnTo>
                  <a:pt x="439524" y="1374608"/>
                </a:lnTo>
                <a:lnTo>
                  <a:pt x="485270" y="1396208"/>
                </a:lnTo>
                <a:lnTo>
                  <a:pt x="516765" y="1410506"/>
                </a:lnTo>
                <a:lnTo>
                  <a:pt x="594155" y="1426239"/>
                </a:lnTo>
                <a:lnTo>
                  <a:pt x="612049" y="1426682"/>
                </a:lnTo>
                <a:lnTo>
                  <a:pt x="657841" y="1420815"/>
                </a:lnTo>
                <a:lnTo>
                  <a:pt x="694176" y="1408235"/>
                </a:lnTo>
                <a:lnTo>
                  <a:pt x="705715" y="1405979"/>
                </a:lnTo>
                <a:lnTo>
                  <a:pt x="741345" y="1391690"/>
                </a:lnTo>
                <a:lnTo>
                  <a:pt x="779728" y="1375013"/>
                </a:lnTo>
                <a:lnTo>
                  <a:pt x="796126" y="1366449"/>
                </a:lnTo>
                <a:lnTo>
                  <a:pt x="824715" y="1347969"/>
                </a:lnTo>
                <a:lnTo>
                  <a:pt x="853046" y="1334864"/>
                </a:lnTo>
                <a:lnTo>
                  <a:pt x="885330" y="1313434"/>
                </a:lnTo>
                <a:lnTo>
                  <a:pt x="900210" y="1305743"/>
                </a:lnTo>
                <a:lnTo>
                  <a:pt x="953133" y="1262898"/>
                </a:lnTo>
                <a:lnTo>
                  <a:pt x="998931" y="1221098"/>
                </a:lnTo>
                <a:lnTo>
                  <a:pt x="1040573" y="1179672"/>
                </a:lnTo>
                <a:lnTo>
                  <a:pt x="1071245" y="1139703"/>
                </a:lnTo>
                <a:lnTo>
                  <a:pt x="1103461" y="1092113"/>
                </a:lnTo>
                <a:lnTo>
                  <a:pt x="1145146" y="1029751"/>
                </a:lnTo>
                <a:lnTo>
                  <a:pt x="1162051" y="1001862"/>
                </a:lnTo>
                <a:lnTo>
                  <a:pt x="1180360" y="970099"/>
                </a:lnTo>
                <a:lnTo>
                  <a:pt x="1202330" y="926987"/>
                </a:lnTo>
                <a:lnTo>
                  <a:pt x="1227466" y="867647"/>
                </a:lnTo>
                <a:lnTo>
                  <a:pt x="1247851" y="824088"/>
                </a:lnTo>
                <a:lnTo>
                  <a:pt x="1257668" y="800852"/>
                </a:lnTo>
                <a:lnTo>
                  <a:pt x="1267071" y="776789"/>
                </a:lnTo>
                <a:lnTo>
                  <a:pt x="1276196" y="752174"/>
                </a:lnTo>
                <a:lnTo>
                  <a:pt x="1296496" y="691804"/>
                </a:lnTo>
                <a:lnTo>
                  <a:pt x="1340572" y="552154"/>
                </a:lnTo>
                <a:lnTo>
                  <a:pt x="1349962" y="524313"/>
                </a:lnTo>
                <a:lnTo>
                  <a:pt x="1365475" y="483218"/>
                </a:lnTo>
                <a:lnTo>
                  <a:pt x="1384920" y="438662"/>
                </a:lnTo>
                <a:lnTo>
                  <a:pt x="1392862" y="415314"/>
                </a:lnTo>
                <a:lnTo>
                  <a:pt x="1401968" y="385461"/>
                </a:lnTo>
                <a:lnTo>
                  <a:pt x="1420340" y="322763"/>
                </a:lnTo>
                <a:lnTo>
                  <a:pt x="1434855" y="275848"/>
                </a:lnTo>
                <a:lnTo>
                  <a:pt x="1450196" y="241026"/>
                </a:lnTo>
                <a:lnTo>
                  <a:pt x="1469818" y="200002"/>
                </a:lnTo>
                <a:lnTo>
                  <a:pt x="1479124" y="168797"/>
                </a:lnTo>
                <a:lnTo>
                  <a:pt x="1482254" y="155031"/>
                </a:lnTo>
                <a:lnTo>
                  <a:pt x="1489483" y="138432"/>
                </a:lnTo>
                <a:lnTo>
                  <a:pt x="1490194" y="135150"/>
                </a:lnTo>
                <a:lnTo>
                  <a:pt x="1493523" y="128964"/>
                </a:lnTo>
                <a:lnTo>
                  <a:pt x="1495745" y="125981"/>
                </a:lnTo>
                <a:lnTo>
                  <a:pt x="1498213" y="120126"/>
                </a:lnTo>
                <a:lnTo>
                  <a:pt x="1500187" y="1114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96"/>
          <p:cNvSpPr/>
          <p:nvPr/>
        </p:nvSpPr>
        <p:spPr>
          <a:xfrm>
            <a:off x="7100887" y="3017849"/>
            <a:ext cx="307343" cy="316854"/>
          </a:xfrm>
          <a:custGeom>
            <a:avLst/>
            <a:gdLst/>
            <a:ahLst/>
            <a:cxnLst/>
            <a:rect l="0" t="0" r="0" b="0"/>
            <a:pathLst>
              <a:path w="307343" h="316854">
                <a:moveTo>
                  <a:pt x="0" y="188265"/>
                </a:moveTo>
                <a:lnTo>
                  <a:pt x="4551" y="179164"/>
                </a:lnTo>
                <a:lnTo>
                  <a:pt x="11865" y="169615"/>
                </a:lnTo>
                <a:lnTo>
                  <a:pt x="20513" y="159974"/>
                </a:lnTo>
                <a:lnTo>
                  <a:pt x="27532" y="152514"/>
                </a:lnTo>
                <a:lnTo>
                  <a:pt x="34548" y="146334"/>
                </a:lnTo>
                <a:lnTo>
                  <a:pt x="55042" y="129307"/>
                </a:lnTo>
                <a:lnTo>
                  <a:pt x="64317" y="122290"/>
                </a:lnTo>
                <a:lnTo>
                  <a:pt x="72406" y="116659"/>
                </a:lnTo>
                <a:lnTo>
                  <a:pt x="79703" y="111953"/>
                </a:lnTo>
                <a:lnTo>
                  <a:pt x="108131" y="91484"/>
                </a:lnTo>
                <a:lnTo>
                  <a:pt x="126380" y="78024"/>
                </a:lnTo>
                <a:lnTo>
                  <a:pt x="140450" y="68099"/>
                </a:lnTo>
                <a:lnTo>
                  <a:pt x="151736" y="60530"/>
                </a:lnTo>
                <a:lnTo>
                  <a:pt x="161165" y="54531"/>
                </a:lnTo>
                <a:lnTo>
                  <a:pt x="171261" y="47674"/>
                </a:lnTo>
                <a:lnTo>
                  <a:pt x="192639" y="32435"/>
                </a:lnTo>
                <a:lnTo>
                  <a:pt x="203674" y="25324"/>
                </a:lnTo>
                <a:lnTo>
                  <a:pt x="214840" y="18678"/>
                </a:lnTo>
                <a:lnTo>
                  <a:pt x="226094" y="12342"/>
                </a:lnTo>
                <a:lnTo>
                  <a:pt x="235502" y="8118"/>
                </a:lnTo>
                <a:lnTo>
                  <a:pt x="243679" y="5302"/>
                </a:lnTo>
                <a:lnTo>
                  <a:pt x="251036" y="3425"/>
                </a:lnTo>
                <a:lnTo>
                  <a:pt x="256892" y="2174"/>
                </a:lnTo>
                <a:lnTo>
                  <a:pt x="265939" y="783"/>
                </a:lnTo>
                <a:lnTo>
                  <a:pt x="273135" y="165"/>
                </a:lnTo>
                <a:lnTo>
                  <a:pt x="276388" y="0"/>
                </a:lnTo>
                <a:lnTo>
                  <a:pt x="285082" y="2357"/>
                </a:lnTo>
                <a:lnTo>
                  <a:pt x="290067" y="4319"/>
                </a:lnTo>
                <a:lnTo>
                  <a:pt x="293391" y="6580"/>
                </a:lnTo>
                <a:lnTo>
                  <a:pt x="295606" y="9039"/>
                </a:lnTo>
                <a:lnTo>
                  <a:pt x="297083" y="11631"/>
                </a:lnTo>
                <a:lnTo>
                  <a:pt x="298724" y="19591"/>
                </a:lnTo>
                <a:lnTo>
                  <a:pt x="299162" y="24381"/>
                </a:lnTo>
                <a:lnTo>
                  <a:pt x="300407" y="32337"/>
                </a:lnTo>
                <a:lnTo>
                  <a:pt x="304329" y="53876"/>
                </a:lnTo>
                <a:lnTo>
                  <a:pt x="305757" y="70098"/>
                </a:lnTo>
                <a:lnTo>
                  <a:pt x="306708" y="89484"/>
                </a:lnTo>
                <a:lnTo>
                  <a:pt x="307342" y="110982"/>
                </a:lnTo>
                <a:lnTo>
                  <a:pt x="305860" y="135790"/>
                </a:lnTo>
                <a:lnTo>
                  <a:pt x="302967" y="162807"/>
                </a:lnTo>
                <a:lnTo>
                  <a:pt x="296577" y="212193"/>
                </a:lnTo>
                <a:lnTo>
                  <a:pt x="294873" y="228030"/>
                </a:lnTo>
                <a:lnTo>
                  <a:pt x="293737" y="240493"/>
                </a:lnTo>
                <a:lnTo>
                  <a:pt x="292027" y="253564"/>
                </a:lnTo>
                <a:lnTo>
                  <a:pt x="289935" y="267040"/>
                </a:lnTo>
                <a:lnTo>
                  <a:pt x="287587" y="280787"/>
                </a:lnTo>
                <a:lnTo>
                  <a:pt x="286022" y="290904"/>
                </a:lnTo>
                <a:lnTo>
                  <a:pt x="284980" y="298601"/>
                </a:lnTo>
                <a:lnTo>
                  <a:pt x="284283" y="304685"/>
                </a:lnTo>
                <a:lnTo>
                  <a:pt x="282867" y="308741"/>
                </a:lnTo>
                <a:lnTo>
                  <a:pt x="280970" y="311445"/>
                </a:lnTo>
                <a:lnTo>
                  <a:pt x="274320" y="3168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97"/>
          <p:cNvSpPr/>
          <p:nvPr/>
        </p:nvSpPr>
        <p:spPr>
          <a:xfrm>
            <a:off x="5557837" y="2829154"/>
            <a:ext cx="420054" cy="342672"/>
          </a:xfrm>
          <a:custGeom>
            <a:avLst/>
            <a:gdLst/>
            <a:ahLst/>
            <a:cxnLst/>
            <a:rect l="0" t="0" r="0" b="0"/>
            <a:pathLst>
              <a:path w="420054" h="342672">
                <a:moveTo>
                  <a:pt x="0" y="342671"/>
                </a:moveTo>
                <a:lnTo>
                  <a:pt x="0" y="333569"/>
                </a:lnTo>
                <a:lnTo>
                  <a:pt x="953" y="330888"/>
                </a:lnTo>
                <a:lnTo>
                  <a:pt x="2540" y="329100"/>
                </a:lnTo>
                <a:lnTo>
                  <a:pt x="4551" y="327909"/>
                </a:lnTo>
                <a:lnTo>
                  <a:pt x="9325" y="321505"/>
                </a:lnTo>
                <a:lnTo>
                  <a:pt x="14622" y="313261"/>
                </a:lnTo>
                <a:lnTo>
                  <a:pt x="22959" y="303265"/>
                </a:lnTo>
                <a:lnTo>
                  <a:pt x="28619" y="297217"/>
                </a:lnTo>
                <a:lnTo>
                  <a:pt x="34319" y="289508"/>
                </a:lnTo>
                <a:lnTo>
                  <a:pt x="50813" y="265703"/>
                </a:lnTo>
                <a:lnTo>
                  <a:pt x="58640" y="255164"/>
                </a:lnTo>
                <a:lnTo>
                  <a:pt x="65763" y="246233"/>
                </a:lnTo>
                <a:lnTo>
                  <a:pt x="72417" y="238374"/>
                </a:lnTo>
                <a:lnTo>
                  <a:pt x="77805" y="230277"/>
                </a:lnTo>
                <a:lnTo>
                  <a:pt x="82351" y="222021"/>
                </a:lnTo>
                <a:lnTo>
                  <a:pt x="86333" y="213660"/>
                </a:lnTo>
                <a:lnTo>
                  <a:pt x="91845" y="205229"/>
                </a:lnTo>
                <a:lnTo>
                  <a:pt x="98378" y="196750"/>
                </a:lnTo>
                <a:lnTo>
                  <a:pt x="105590" y="188240"/>
                </a:lnTo>
                <a:lnTo>
                  <a:pt x="112304" y="179710"/>
                </a:lnTo>
                <a:lnTo>
                  <a:pt x="118684" y="171165"/>
                </a:lnTo>
                <a:lnTo>
                  <a:pt x="130854" y="154051"/>
                </a:lnTo>
                <a:lnTo>
                  <a:pt x="142612" y="136919"/>
                </a:lnTo>
                <a:lnTo>
                  <a:pt x="151273" y="126446"/>
                </a:lnTo>
                <a:lnTo>
                  <a:pt x="161808" y="114701"/>
                </a:lnTo>
                <a:lnTo>
                  <a:pt x="173595" y="102108"/>
                </a:lnTo>
                <a:lnTo>
                  <a:pt x="183357" y="90856"/>
                </a:lnTo>
                <a:lnTo>
                  <a:pt x="191771" y="80496"/>
                </a:lnTo>
                <a:lnTo>
                  <a:pt x="199284" y="70733"/>
                </a:lnTo>
                <a:lnTo>
                  <a:pt x="207152" y="62319"/>
                </a:lnTo>
                <a:lnTo>
                  <a:pt x="215254" y="54804"/>
                </a:lnTo>
                <a:lnTo>
                  <a:pt x="223512" y="47890"/>
                </a:lnTo>
                <a:lnTo>
                  <a:pt x="231875" y="40423"/>
                </a:lnTo>
                <a:lnTo>
                  <a:pt x="248789" y="24506"/>
                </a:lnTo>
                <a:lnTo>
                  <a:pt x="256347" y="18166"/>
                </a:lnTo>
                <a:lnTo>
                  <a:pt x="263291" y="12986"/>
                </a:lnTo>
                <a:lnTo>
                  <a:pt x="269825" y="8581"/>
                </a:lnTo>
                <a:lnTo>
                  <a:pt x="282165" y="3686"/>
                </a:lnTo>
                <a:lnTo>
                  <a:pt x="293047" y="1511"/>
                </a:lnTo>
                <a:lnTo>
                  <a:pt x="304528" y="286"/>
                </a:lnTo>
                <a:lnTo>
                  <a:pt x="310923" y="0"/>
                </a:lnTo>
                <a:lnTo>
                  <a:pt x="313962" y="876"/>
                </a:lnTo>
                <a:lnTo>
                  <a:pt x="319879" y="4389"/>
                </a:lnTo>
                <a:lnTo>
                  <a:pt x="331438" y="14406"/>
                </a:lnTo>
                <a:lnTo>
                  <a:pt x="340033" y="22734"/>
                </a:lnTo>
                <a:lnTo>
                  <a:pt x="348612" y="32186"/>
                </a:lnTo>
                <a:lnTo>
                  <a:pt x="354329" y="41482"/>
                </a:lnTo>
                <a:lnTo>
                  <a:pt x="360044" y="51964"/>
                </a:lnTo>
                <a:lnTo>
                  <a:pt x="371475" y="74215"/>
                </a:lnTo>
                <a:lnTo>
                  <a:pt x="373380" y="79881"/>
                </a:lnTo>
                <a:lnTo>
                  <a:pt x="374650" y="85562"/>
                </a:lnTo>
                <a:lnTo>
                  <a:pt x="375497" y="91255"/>
                </a:lnTo>
                <a:lnTo>
                  <a:pt x="377014" y="96955"/>
                </a:lnTo>
                <a:lnTo>
                  <a:pt x="378977" y="102660"/>
                </a:lnTo>
                <a:lnTo>
                  <a:pt x="381239" y="108369"/>
                </a:lnTo>
                <a:lnTo>
                  <a:pt x="382747" y="114079"/>
                </a:lnTo>
                <a:lnTo>
                  <a:pt x="383752" y="119792"/>
                </a:lnTo>
                <a:lnTo>
                  <a:pt x="384422" y="125504"/>
                </a:lnTo>
                <a:lnTo>
                  <a:pt x="385822" y="131218"/>
                </a:lnTo>
                <a:lnTo>
                  <a:pt x="387707" y="136932"/>
                </a:lnTo>
                <a:lnTo>
                  <a:pt x="389917" y="142647"/>
                </a:lnTo>
                <a:lnTo>
                  <a:pt x="391389" y="148361"/>
                </a:lnTo>
                <a:lnTo>
                  <a:pt x="392371" y="154076"/>
                </a:lnTo>
                <a:lnTo>
                  <a:pt x="393026" y="159791"/>
                </a:lnTo>
                <a:lnTo>
                  <a:pt x="396293" y="168681"/>
                </a:lnTo>
                <a:lnTo>
                  <a:pt x="400920" y="177712"/>
                </a:lnTo>
                <a:lnTo>
                  <a:pt x="403488" y="184121"/>
                </a:lnTo>
                <a:lnTo>
                  <a:pt x="406152" y="191251"/>
                </a:lnTo>
                <a:lnTo>
                  <a:pt x="408880" y="197909"/>
                </a:lnTo>
                <a:lnTo>
                  <a:pt x="411652" y="204253"/>
                </a:lnTo>
                <a:lnTo>
                  <a:pt x="420053" y="2226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98"/>
          <p:cNvSpPr/>
          <p:nvPr/>
        </p:nvSpPr>
        <p:spPr>
          <a:xfrm>
            <a:off x="7752850" y="2847767"/>
            <a:ext cx="179570" cy="624096"/>
          </a:xfrm>
          <a:custGeom>
            <a:avLst/>
            <a:gdLst/>
            <a:ahLst/>
            <a:cxnLst/>
            <a:rect l="0" t="0" r="0" b="0"/>
            <a:pathLst>
              <a:path w="179570" h="624096">
                <a:moveTo>
                  <a:pt x="179569" y="66883"/>
                </a:moveTo>
                <a:lnTo>
                  <a:pt x="175018" y="53230"/>
                </a:lnTo>
                <a:lnTo>
                  <a:pt x="170839" y="36704"/>
                </a:lnTo>
                <a:lnTo>
                  <a:pt x="166799" y="30292"/>
                </a:lnTo>
                <a:lnTo>
                  <a:pt x="161829" y="24268"/>
                </a:lnTo>
                <a:lnTo>
                  <a:pt x="159170" y="21328"/>
                </a:lnTo>
                <a:lnTo>
                  <a:pt x="157398" y="18415"/>
                </a:lnTo>
                <a:lnTo>
                  <a:pt x="155428" y="12639"/>
                </a:lnTo>
                <a:lnTo>
                  <a:pt x="152997" y="9765"/>
                </a:lnTo>
                <a:lnTo>
                  <a:pt x="149473" y="6897"/>
                </a:lnTo>
                <a:lnTo>
                  <a:pt x="145218" y="4032"/>
                </a:lnTo>
                <a:lnTo>
                  <a:pt x="140475" y="2122"/>
                </a:lnTo>
                <a:lnTo>
                  <a:pt x="135409" y="849"/>
                </a:lnTo>
                <a:lnTo>
                  <a:pt x="130127" y="0"/>
                </a:lnTo>
                <a:lnTo>
                  <a:pt x="125653" y="387"/>
                </a:lnTo>
                <a:lnTo>
                  <a:pt x="121718" y="1597"/>
                </a:lnTo>
                <a:lnTo>
                  <a:pt x="118141" y="3356"/>
                </a:lnTo>
                <a:lnTo>
                  <a:pt x="114805" y="4529"/>
                </a:lnTo>
                <a:lnTo>
                  <a:pt x="111628" y="5311"/>
                </a:lnTo>
                <a:lnTo>
                  <a:pt x="108558" y="5833"/>
                </a:lnTo>
                <a:lnTo>
                  <a:pt x="104606" y="8085"/>
                </a:lnTo>
                <a:lnTo>
                  <a:pt x="100067" y="11492"/>
                </a:lnTo>
                <a:lnTo>
                  <a:pt x="95135" y="15668"/>
                </a:lnTo>
                <a:lnTo>
                  <a:pt x="90895" y="20357"/>
                </a:lnTo>
                <a:lnTo>
                  <a:pt x="87116" y="25388"/>
                </a:lnTo>
                <a:lnTo>
                  <a:pt x="83644" y="30647"/>
                </a:lnTo>
                <a:lnTo>
                  <a:pt x="79424" y="37963"/>
                </a:lnTo>
                <a:lnTo>
                  <a:pt x="69656" y="56252"/>
                </a:lnTo>
                <a:lnTo>
                  <a:pt x="65336" y="65510"/>
                </a:lnTo>
                <a:lnTo>
                  <a:pt x="61504" y="74540"/>
                </a:lnTo>
                <a:lnTo>
                  <a:pt x="57997" y="83418"/>
                </a:lnTo>
                <a:lnTo>
                  <a:pt x="53754" y="92194"/>
                </a:lnTo>
                <a:lnTo>
                  <a:pt x="49020" y="100902"/>
                </a:lnTo>
                <a:lnTo>
                  <a:pt x="43959" y="109564"/>
                </a:lnTo>
                <a:lnTo>
                  <a:pt x="40585" y="118197"/>
                </a:lnTo>
                <a:lnTo>
                  <a:pt x="36836" y="135409"/>
                </a:lnTo>
                <a:lnTo>
                  <a:pt x="32979" y="148762"/>
                </a:lnTo>
                <a:lnTo>
                  <a:pt x="27550" y="165284"/>
                </a:lnTo>
                <a:lnTo>
                  <a:pt x="21073" y="183918"/>
                </a:lnTo>
                <a:lnTo>
                  <a:pt x="16755" y="200151"/>
                </a:lnTo>
                <a:lnTo>
                  <a:pt x="13877" y="214784"/>
                </a:lnTo>
                <a:lnTo>
                  <a:pt x="11958" y="228348"/>
                </a:lnTo>
                <a:lnTo>
                  <a:pt x="9726" y="241201"/>
                </a:lnTo>
                <a:lnTo>
                  <a:pt x="7285" y="253580"/>
                </a:lnTo>
                <a:lnTo>
                  <a:pt x="4706" y="265642"/>
                </a:lnTo>
                <a:lnTo>
                  <a:pt x="2986" y="280352"/>
                </a:lnTo>
                <a:lnTo>
                  <a:pt x="1840" y="296825"/>
                </a:lnTo>
                <a:lnTo>
                  <a:pt x="1076" y="314475"/>
                </a:lnTo>
                <a:lnTo>
                  <a:pt x="227" y="351866"/>
                </a:lnTo>
                <a:lnTo>
                  <a:pt x="0" y="371172"/>
                </a:lnTo>
                <a:lnTo>
                  <a:pt x="801" y="393567"/>
                </a:lnTo>
                <a:lnTo>
                  <a:pt x="2289" y="418022"/>
                </a:lnTo>
                <a:lnTo>
                  <a:pt x="4232" y="443851"/>
                </a:lnTo>
                <a:lnTo>
                  <a:pt x="6481" y="463927"/>
                </a:lnTo>
                <a:lnTo>
                  <a:pt x="8932" y="480169"/>
                </a:lnTo>
                <a:lnTo>
                  <a:pt x="11518" y="493855"/>
                </a:lnTo>
                <a:lnTo>
                  <a:pt x="13243" y="505836"/>
                </a:lnTo>
                <a:lnTo>
                  <a:pt x="14393" y="516680"/>
                </a:lnTo>
                <a:lnTo>
                  <a:pt x="15670" y="535398"/>
                </a:lnTo>
                <a:lnTo>
                  <a:pt x="16238" y="550067"/>
                </a:lnTo>
                <a:lnTo>
                  <a:pt x="17342" y="560455"/>
                </a:lnTo>
                <a:lnTo>
                  <a:pt x="22494" y="597619"/>
                </a:lnTo>
                <a:lnTo>
                  <a:pt x="23417" y="605492"/>
                </a:lnTo>
                <a:lnTo>
                  <a:pt x="25265" y="6240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99"/>
          <p:cNvSpPr/>
          <p:nvPr/>
        </p:nvSpPr>
        <p:spPr>
          <a:xfrm>
            <a:off x="7546657" y="3180397"/>
            <a:ext cx="368619" cy="85726"/>
          </a:xfrm>
          <a:custGeom>
            <a:avLst/>
            <a:gdLst/>
            <a:ahLst/>
            <a:cxnLst/>
            <a:rect l="0" t="0" r="0" b="0"/>
            <a:pathLst>
              <a:path w="368619" h="85726">
                <a:moveTo>
                  <a:pt x="0" y="85725"/>
                </a:moveTo>
                <a:lnTo>
                  <a:pt x="13652" y="76623"/>
                </a:lnTo>
                <a:lnTo>
                  <a:pt x="18626" y="72990"/>
                </a:lnTo>
                <a:lnTo>
                  <a:pt x="22895" y="69615"/>
                </a:lnTo>
                <a:lnTo>
                  <a:pt x="26694" y="66412"/>
                </a:lnTo>
                <a:lnTo>
                  <a:pt x="32083" y="63325"/>
                </a:lnTo>
                <a:lnTo>
                  <a:pt x="38534" y="60314"/>
                </a:lnTo>
                <a:lnTo>
                  <a:pt x="45691" y="57354"/>
                </a:lnTo>
                <a:lnTo>
                  <a:pt x="54274" y="54429"/>
                </a:lnTo>
                <a:lnTo>
                  <a:pt x="63805" y="51526"/>
                </a:lnTo>
                <a:lnTo>
                  <a:pt x="83603" y="45760"/>
                </a:lnTo>
                <a:lnTo>
                  <a:pt x="110814" y="37160"/>
                </a:lnTo>
                <a:lnTo>
                  <a:pt x="128308" y="31438"/>
                </a:lnTo>
                <a:lnTo>
                  <a:pt x="140784" y="28579"/>
                </a:lnTo>
                <a:lnTo>
                  <a:pt x="155768" y="25720"/>
                </a:lnTo>
                <a:lnTo>
                  <a:pt x="172426" y="22862"/>
                </a:lnTo>
                <a:lnTo>
                  <a:pt x="213794" y="14606"/>
                </a:lnTo>
                <a:lnTo>
                  <a:pt x="236826" y="9737"/>
                </a:lnTo>
                <a:lnTo>
                  <a:pt x="254087" y="6492"/>
                </a:lnTo>
                <a:lnTo>
                  <a:pt x="267499" y="4328"/>
                </a:lnTo>
                <a:lnTo>
                  <a:pt x="36861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00"/>
          <p:cNvSpPr/>
          <p:nvPr/>
        </p:nvSpPr>
        <p:spPr>
          <a:xfrm>
            <a:off x="7984459" y="2897505"/>
            <a:ext cx="196564" cy="522415"/>
          </a:xfrm>
          <a:custGeom>
            <a:avLst/>
            <a:gdLst/>
            <a:ahLst/>
            <a:cxnLst/>
            <a:rect l="0" t="0" r="0" b="0"/>
            <a:pathLst>
              <a:path w="196564" h="522415">
                <a:moveTo>
                  <a:pt x="119410" y="0"/>
                </a:moveTo>
                <a:lnTo>
                  <a:pt x="107479" y="11931"/>
                </a:lnTo>
                <a:lnTo>
                  <a:pt x="103836" y="17479"/>
                </a:lnTo>
                <a:lnTo>
                  <a:pt x="99503" y="24988"/>
                </a:lnTo>
                <a:lnTo>
                  <a:pt x="94709" y="33803"/>
                </a:lnTo>
                <a:lnTo>
                  <a:pt x="65207" y="91719"/>
                </a:lnTo>
                <a:lnTo>
                  <a:pt x="44837" y="134744"/>
                </a:lnTo>
                <a:lnTo>
                  <a:pt x="35404" y="155551"/>
                </a:lnTo>
                <a:lnTo>
                  <a:pt x="28165" y="176091"/>
                </a:lnTo>
                <a:lnTo>
                  <a:pt x="22385" y="196451"/>
                </a:lnTo>
                <a:lnTo>
                  <a:pt x="17580" y="216692"/>
                </a:lnTo>
                <a:lnTo>
                  <a:pt x="13423" y="237806"/>
                </a:lnTo>
                <a:lnTo>
                  <a:pt x="9700" y="259503"/>
                </a:lnTo>
                <a:lnTo>
                  <a:pt x="6265" y="281587"/>
                </a:lnTo>
                <a:lnTo>
                  <a:pt x="3976" y="300119"/>
                </a:lnTo>
                <a:lnTo>
                  <a:pt x="2449" y="316284"/>
                </a:lnTo>
                <a:lnTo>
                  <a:pt x="1431" y="330871"/>
                </a:lnTo>
                <a:lnTo>
                  <a:pt x="753" y="344406"/>
                </a:lnTo>
                <a:lnTo>
                  <a:pt x="0" y="369604"/>
                </a:lnTo>
                <a:lnTo>
                  <a:pt x="1703" y="383562"/>
                </a:lnTo>
                <a:lnTo>
                  <a:pt x="4744" y="398583"/>
                </a:lnTo>
                <a:lnTo>
                  <a:pt x="8677" y="414312"/>
                </a:lnTo>
                <a:lnTo>
                  <a:pt x="12250" y="427655"/>
                </a:lnTo>
                <a:lnTo>
                  <a:pt x="18761" y="450101"/>
                </a:lnTo>
                <a:lnTo>
                  <a:pt x="21832" y="459135"/>
                </a:lnTo>
                <a:lnTo>
                  <a:pt x="27782" y="474252"/>
                </a:lnTo>
                <a:lnTo>
                  <a:pt x="31655" y="479998"/>
                </a:lnTo>
                <a:lnTo>
                  <a:pt x="36142" y="484781"/>
                </a:lnTo>
                <a:lnTo>
                  <a:pt x="41038" y="488922"/>
                </a:lnTo>
                <a:lnTo>
                  <a:pt x="45255" y="492636"/>
                </a:lnTo>
                <a:lnTo>
                  <a:pt x="52479" y="499302"/>
                </a:lnTo>
                <a:lnTo>
                  <a:pt x="56693" y="502413"/>
                </a:lnTo>
                <a:lnTo>
                  <a:pt x="61406" y="505439"/>
                </a:lnTo>
                <a:lnTo>
                  <a:pt x="66454" y="508409"/>
                </a:lnTo>
                <a:lnTo>
                  <a:pt x="71724" y="511342"/>
                </a:lnTo>
                <a:lnTo>
                  <a:pt x="82658" y="517140"/>
                </a:lnTo>
                <a:lnTo>
                  <a:pt x="87290" y="519067"/>
                </a:lnTo>
                <a:lnTo>
                  <a:pt x="91329" y="520353"/>
                </a:lnTo>
                <a:lnTo>
                  <a:pt x="94974" y="521209"/>
                </a:lnTo>
                <a:lnTo>
                  <a:pt x="100263" y="521780"/>
                </a:lnTo>
                <a:lnTo>
                  <a:pt x="106645" y="522161"/>
                </a:lnTo>
                <a:lnTo>
                  <a:pt x="113758" y="522414"/>
                </a:lnTo>
                <a:lnTo>
                  <a:pt x="119452" y="521631"/>
                </a:lnTo>
                <a:lnTo>
                  <a:pt x="124201" y="520156"/>
                </a:lnTo>
                <a:lnTo>
                  <a:pt x="128319" y="518221"/>
                </a:lnTo>
                <a:lnTo>
                  <a:pt x="132969" y="516930"/>
                </a:lnTo>
                <a:lnTo>
                  <a:pt x="137976" y="516070"/>
                </a:lnTo>
                <a:lnTo>
                  <a:pt x="143217" y="515497"/>
                </a:lnTo>
                <a:lnTo>
                  <a:pt x="149569" y="513209"/>
                </a:lnTo>
                <a:lnTo>
                  <a:pt x="156661" y="509780"/>
                </a:lnTo>
                <a:lnTo>
                  <a:pt x="196563" y="4886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01"/>
          <p:cNvSpPr/>
          <p:nvPr/>
        </p:nvSpPr>
        <p:spPr>
          <a:xfrm>
            <a:off x="8146732" y="3128962"/>
            <a:ext cx="274321" cy="231459"/>
          </a:xfrm>
          <a:custGeom>
            <a:avLst/>
            <a:gdLst/>
            <a:ahLst/>
            <a:cxnLst/>
            <a:rect l="0" t="0" r="0" b="0"/>
            <a:pathLst>
              <a:path w="274321" h="231459">
                <a:moveTo>
                  <a:pt x="0" y="0"/>
                </a:moveTo>
                <a:lnTo>
                  <a:pt x="4551" y="13652"/>
                </a:lnTo>
                <a:lnTo>
                  <a:pt x="6843" y="19579"/>
                </a:lnTo>
                <a:lnTo>
                  <a:pt x="9325" y="25435"/>
                </a:lnTo>
                <a:lnTo>
                  <a:pt x="11932" y="31244"/>
                </a:lnTo>
                <a:lnTo>
                  <a:pt x="17480" y="38927"/>
                </a:lnTo>
                <a:lnTo>
                  <a:pt x="24988" y="47859"/>
                </a:lnTo>
                <a:lnTo>
                  <a:pt x="33803" y="57623"/>
                </a:lnTo>
                <a:lnTo>
                  <a:pt x="42538" y="66038"/>
                </a:lnTo>
                <a:lnTo>
                  <a:pt x="51220" y="73553"/>
                </a:lnTo>
                <a:lnTo>
                  <a:pt x="94784" y="108403"/>
                </a:lnTo>
                <a:lnTo>
                  <a:pt x="105100" y="117036"/>
                </a:lnTo>
                <a:lnTo>
                  <a:pt x="113882" y="124697"/>
                </a:lnTo>
                <a:lnTo>
                  <a:pt x="121641" y="131709"/>
                </a:lnTo>
                <a:lnTo>
                  <a:pt x="129672" y="137336"/>
                </a:lnTo>
                <a:lnTo>
                  <a:pt x="137883" y="142040"/>
                </a:lnTo>
                <a:lnTo>
                  <a:pt x="146215" y="146128"/>
                </a:lnTo>
                <a:lnTo>
                  <a:pt x="153674" y="150759"/>
                </a:lnTo>
                <a:lnTo>
                  <a:pt x="160553" y="155751"/>
                </a:lnTo>
                <a:lnTo>
                  <a:pt x="167042" y="160984"/>
                </a:lnTo>
                <a:lnTo>
                  <a:pt x="173274" y="165425"/>
                </a:lnTo>
                <a:lnTo>
                  <a:pt x="179334" y="169339"/>
                </a:lnTo>
                <a:lnTo>
                  <a:pt x="216399" y="191565"/>
                </a:lnTo>
                <a:lnTo>
                  <a:pt x="225229" y="197242"/>
                </a:lnTo>
                <a:lnTo>
                  <a:pt x="274320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02"/>
          <p:cNvSpPr/>
          <p:nvPr/>
        </p:nvSpPr>
        <p:spPr>
          <a:xfrm>
            <a:off x="8232457" y="3086100"/>
            <a:ext cx="137161" cy="257176"/>
          </a:xfrm>
          <a:custGeom>
            <a:avLst/>
            <a:gdLst/>
            <a:ahLst/>
            <a:cxnLst/>
            <a:rect l="0" t="0" r="0" b="0"/>
            <a:pathLst>
              <a:path w="137161" h="257176">
                <a:moveTo>
                  <a:pt x="137160" y="0"/>
                </a:moveTo>
                <a:lnTo>
                  <a:pt x="128059" y="13652"/>
                </a:lnTo>
                <a:lnTo>
                  <a:pt x="124425" y="20531"/>
                </a:lnTo>
                <a:lnTo>
                  <a:pt x="121050" y="27975"/>
                </a:lnTo>
                <a:lnTo>
                  <a:pt x="117848" y="35795"/>
                </a:lnTo>
                <a:lnTo>
                  <a:pt x="114760" y="44818"/>
                </a:lnTo>
                <a:lnTo>
                  <a:pt x="111749" y="54643"/>
                </a:lnTo>
                <a:lnTo>
                  <a:pt x="108790" y="65004"/>
                </a:lnTo>
                <a:lnTo>
                  <a:pt x="100149" y="82388"/>
                </a:lnTo>
                <a:lnTo>
                  <a:pt x="87721" y="104456"/>
                </a:lnTo>
                <a:lnTo>
                  <a:pt x="43454" y="177952"/>
                </a:lnTo>
                <a:lnTo>
                  <a:pt x="28970" y="201502"/>
                </a:lnTo>
                <a:lnTo>
                  <a:pt x="19313" y="218155"/>
                </a:lnTo>
                <a:lnTo>
                  <a:pt x="12876" y="230209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03"/>
          <p:cNvSpPr/>
          <p:nvPr/>
        </p:nvSpPr>
        <p:spPr>
          <a:xfrm>
            <a:off x="8378190" y="2914650"/>
            <a:ext cx="186340" cy="531496"/>
          </a:xfrm>
          <a:custGeom>
            <a:avLst/>
            <a:gdLst/>
            <a:ahLst/>
            <a:cxnLst/>
            <a:rect l="0" t="0" r="0" b="0"/>
            <a:pathLst>
              <a:path w="186340" h="531496">
                <a:moveTo>
                  <a:pt x="0" y="0"/>
                </a:moveTo>
                <a:lnTo>
                  <a:pt x="18203" y="0"/>
                </a:lnTo>
                <a:lnTo>
                  <a:pt x="25470" y="952"/>
                </a:lnTo>
                <a:lnTo>
                  <a:pt x="32219" y="2539"/>
                </a:lnTo>
                <a:lnTo>
                  <a:pt x="61291" y="11931"/>
                </a:lnTo>
                <a:lnTo>
                  <a:pt x="71341" y="17479"/>
                </a:lnTo>
                <a:lnTo>
                  <a:pt x="82803" y="24988"/>
                </a:lnTo>
                <a:lnTo>
                  <a:pt x="95206" y="33803"/>
                </a:lnTo>
                <a:lnTo>
                  <a:pt x="106333" y="42538"/>
                </a:lnTo>
                <a:lnTo>
                  <a:pt x="116610" y="51218"/>
                </a:lnTo>
                <a:lnTo>
                  <a:pt x="126318" y="59863"/>
                </a:lnTo>
                <a:lnTo>
                  <a:pt x="134694" y="68483"/>
                </a:lnTo>
                <a:lnTo>
                  <a:pt x="142183" y="77088"/>
                </a:lnTo>
                <a:lnTo>
                  <a:pt x="149082" y="85682"/>
                </a:lnTo>
                <a:lnTo>
                  <a:pt x="155586" y="98079"/>
                </a:lnTo>
                <a:lnTo>
                  <a:pt x="161825" y="113011"/>
                </a:lnTo>
                <a:lnTo>
                  <a:pt x="167892" y="129633"/>
                </a:lnTo>
                <a:lnTo>
                  <a:pt x="172888" y="144524"/>
                </a:lnTo>
                <a:lnTo>
                  <a:pt x="177170" y="158262"/>
                </a:lnTo>
                <a:lnTo>
                  <a:pt x="180979" y="171230"/>
                </a:lnTo>
                <a:lnTo>
                  <a:pt x="183517" y="183686"/>
                </a:lnTo>
                <a:lnTo>
                  <a:pt x="185210" y="195800"/>
                </a:lnTo>
                <a:lnTo>
                  <a:pt x="186339" y="207685"/>
                </a:lnTo>
                <a:lnTo>
                  <a:pt x="186137" y="220372"/>
                </a:lnTo>
                <a:lnTo>
                  <a:pt x="185051" y="233592"/>
                </a:lnTo>
                <a:lnTo>
                  <a:pt x="183375" y="247168"/>
                </a:lnTo>
                <a:lnTo>
                  <a:pt x="181305" y="260028"/>
                </a:lnTo>
                <a:lnTo>
                  <a:pt x="178972" y="272412"/>
                </a:lnTo>
                <a:lnTo>
                  <a:pt x="176464" y="284478"/>
                </a:lnTo>
                <a:lnTo>
                  <a:pt x="171935" y="301094"/>
                </a:lnTo>
                <a:lnTo>
                  <a:pt x="159282" y="342417"/>
                </a:lnTo>
                <a:lnTo>
                  <a:pt x="152862" y="360675"/>
                </a:lnTo>
                <a:lnTo>
                  <a:pt x="146675" y="376658"/>
                </a:lnTo>
                <a:lnTo>
                  <a:pt x="140645" y="391123"/>
                </a:lnTo>
                <a:lnTo>
                  <a:pt x="130911" y="410290"/>
                </a:lnTo>
                <a:lnTo>
                  <a:pt x="118706" y="432594"/>
                </a:lnTo>
                <a:lnTo>
                  <a:pt x="104856" y="456989"/>
                </a:lnTo>
                <a:lnTo>
                  <a:pt x="94668" y="474204"/>
                </a:lnTo>
                <a:lnTo>
                  <a:pt x="86925" y="486633"/>
                </a:lnTo>
                <a:lnTo>
                  <a:pt x="80809" y="495872"/>
                </a:lnTo>
                <a:lnTo>
                  <a:pt x="75780" y="502984"/>
                </a:lnTo>
                <a:lnTo>
                  <a:pt x="71475" y="508677"/>
                </a:lnTo>
                <a:lnTo>
                  <a:pt x="60007" y="5314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04"/>
          <p:cNvSpPr/>
          <p:nvPr/>
        </p:nvSpPr>
        <p:spPr>
          <a:xfrm>
            <a:off x="8729662" y="3043237"/>
            <a:ext cx="180023" cy="51436"/>
          </a:xfrm>
          <a:custGeom>
            <a:avLst/>
            <a:gdLst/>
            <a:ahLst/>
            <a:cxnLst/>
            <a:rect l="0" t="0" r="0" b="0"/>
            <a:pathLst>
              <a:path w="180023" h="51436">
                <a:moveTo>
                  <a:pt x="0" y="51435"/>
                </a:moveTo>
                <a:lnTo>
                  <a:pt x="4551" y="42334"/>
                </a:lnTo>
                <a:lnTo>
                  <a:pt x="7797" y="39652"/>
                </a:lnTo>
                <a:lnTo>
                  <a:pt x="11866" y="37865"/>
                </a:lnTo>
                <a:lnTo>
                  <a:pt x="16483" y="36673"/>
                </a:lnTo>
                <a:lnTo>
                  <a:pt x="21466" y="34926"/>
                </a:lnTo>
                <a:lnTo>
                  <a:pt x="26693" y="32809"/>
                </a:lnTo>
                <a:lnTo>
                  <a:pt x="32083" y="30445"/>
                </a:lnTo>
                <a:lnTo>
                  <a:pt x="43152" y="25279"/>
                </a:lnTo>
                <a:lnTo>
                  <a:pt x="48771" y="22567"/>
                </a:lnTo>
                <a:lnTo>
                  <a:pt x="61089" y="18855"/>
                </a:lnTo>
                <a:lnTo>
                  <a:pt x="77874" y="14475"/>
                </a:lnTo>
                <a:lnTo>
                  <a:pt x="97636" y="9650"/>
                </a:lnTo>
                <a:lnTo>
                  <a:pt x="114621" y="6433"/>
                </a:lnTo>
                <a:lnTo>
                  <a:pt x="129753" y="4289"/>
                </a:lnTo>
                <a:lnTo>
                  <a:pt x="153870" y="1906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05"/>
          <p:cNvSpPr/>
          <p:nvPr/>
        </p:nvSpPr>
        <p:spPr>
          <a:xfrm>
            <a:off x="8712517" y="3128962"/>
            <a:ext cx="231459" cy="60009"/>
          </a:xfrm>
          <a:custGeom>
            <a:avLst/>
            <a:gdLst/>
            <a:ahLst/>
            <a:cxnLst/>
            <a:rect l="0" t="0" r="0" b="0"/>
            <a:pathLst>
              <a:path w="231459" h="60009">
                <a:moveTo>
                  <a:pt x="0" y="60008"/>
                </a:moveTo>
                <a:lnTo>
                  <a:pt x="40302" y="39856"/>
                </a:lnTo>
                <a:lnTo>
                  <a:pt x="46870" y="37049"/>
                </a:lnTo>
                <a:lnTo>
                  <a:pt x="54108" y="34224"/>
                </a:lnTo>
                <a:lnTo>
                  <a:pt x="61790" y="31389"/>
                </a:lnTo>
                <a:lnTo>
                  <a:pt x="70720" y="28546"/>
                </a:lnTo>
                <a:lnTo>
                  <a:pt x="80485" y="25698"/>
                </a:lnTo>
                <a:lnTo>
                  <a:pt x="90803" y="22847"/>
                </a:lnTo>
                <a:lnTo>
                  <a:pt x="100541" y="20946"/>
                </a:lnTo>
                <a:lnTo>
                  <a:pt x="109890" y="19679"/>
                </a:lnTo>
                <a:lnTo>
                  <a:pt x="118980" y="18835"/>
                </a:lnTo>
                <a:lnTo>
                  <a:pt x="127898" y="17319"/>
                </a:lnTo>
                <a:lnTo>
                  <a:pt x="136700" y="15356"/>
                </a:lnTo>
                <a:lnTo>
                  <a:pt x="145426" y="13095"/>
                </a:lnTo>
                <a:lnTo>
                  <a:pt x="167822" y="8043"/>
                </a:lnTo>
                <a:lnTo>
                  <a:pt x="180461" y="5361"/>
                </a:lnTo>
                <a:lnTo>
                  <a:pt x="189841" y="3574"/>
                </a:lnTo>
                <a:lnTo>
                  <a:pt x="197045" y="2383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06"/>
          <p:cNvSpPr/>
          <p:nvPr/>
        </p:nvSpPr>
        <p:spPr>
          <a:xfrm>
            <a:off x="7718107" y="3660457"/>
            <a:ext cx="291466" cy="368619"/>
          </a:xfrm>
          <a:custGeom>
            <a:avLst/>
            <a:gdLst/>
            <a:ahLst/>
            <a:cxnLst/>
            <a:rect l="0" t="0" r="0" b="0"/>
            <a:pathLst>
              <a:path w="291466" h="368619">
                <a:moveTo>
                  <a:pt x="0" y="0"/>
                </a:moveTo>
                <a:lnTo>
                  <a:pt x="4551" y="13653"/>
                </a:lnTo>
                <a:lnTo>
                  <a:pt x="6844" y="19580"/>
                </a:lnTo>
                <a:lnTo>
                  <a:pt x="9325" y="25435"/>
                </a:lnTo>
                <a:lnTo>
                  <a:pt x="11932" y="31244"/>
                </a:lnTo>
                <a:lnTo>
                  <a:pt x="24702" y="57623"/>
                </a:lnTo>
                <a:lnTo>
                  <a:pt x="30756" y="68896"/>
                </a:lnTo>
                <a:lnTo>
                  <a:pt x="45102" y="94120"/>
                </a:lnTo>
                <a:lnTo>
                  <a:pt x="53881" y="107514"/>
                </a:lnTo>
                <a:lnTo>
                  <a:pt x="63543" y="121207"/>
                </a:lnTo>
                <a:lnTo>
                  <a:pt x="73794" y="135097"/>
                </a:lnTo>
                <a:lnTo>
                  <a:pt x="82534" y="146262"/>
                </a:lnTo>
                <a:lnTo>
                  <a:pt x="90265" y="155610"/>
                </a:lnTo>
                <a:lnTo>
                  <a:pt x="134564" y="207056"/>
                </a:lnTo>
                <a:lnTo>
                  <a:pt x="144954" y="219953"/>
                </a:lnTo>
                <a:lnTo>
                  <a:pt x="152834" y="230455"/>
                </a:lnTo>
                <a:lnTo>
                  <a:pt x="159039" y="239362"/>
                </a:lnTo>
                <a:lnTo>
                  <a:pt x="166034" y="247204"/>
                </a:lnTo>
                <a:lnTo>
                  <a:pt x="173554" y="254338"/>
                </a:lnTo>
                <a:lnTo>
                  <a:pt x="181426" y="260999"/>
                </a:lnTo>
                <a:lnTo>
                  <a:pt x="187625" y="267344"/>
                </a:lnTo>
                <a:lnTo>
                  <a:pt x="192710" y="273480"/>
                </a:lnTo>
                <a:lnTo>
                  <a:pt x="197054" y="279475"/>
                </a:lnTo>
                <a:lnTo>
                  <a:pt x="201855" y="285376"/>
                </a:lnTo>
                <a:lnTo>
                  <a:pt x="206960" y="291216"/>
                </a:lnTo>
                <a:lnTo>
                  <a:pt x="212268" y="297014"/>
                </a:lnTo>
                <a:lnTo>
                  <a:pt x="220569" y="304690"/>
                </a:lnTo>
                <a:lnTo>
                  <a:pt x="230866" y="313616"/>
                </a:lnTo>
                <a:lnTo>
                  <a:pt x="242493" y="323378"/>
                </a:lnTo>
                <a:lnTo>
                  <a:pt x="253102" y="332743"/>
                </a:lnTo>
                <a:lnTo>
                  <a:pt x="291465" y="3686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07"/>
          <p:cNvSpPr/>
          <p:nvPr/>
        </p:nvSpPr>
        <p:spPr>
          <a:xfrm>
            <a:off x="7718107" y="3660457"/>
            <a:ext cx="171451" cy="334329"/>
          </a:xfrm>
          <a:custGeom>
            <a:avLst/>
            <a:gdLst/>
            <a:ahLst/>
            <a:cxnLst/>
            <a:rect l="0" t="0" r="0" b="0"/>
            <a:pathLst>
              <a:path w="171451" h="334329">
                <a:moveTo>
                  <a:pt x="171450" y="0"/>
                </a:moveTo>
                <a:lnTo>
                  <a:pt x="162349" y="13653"/>
                </a:lnTo>
                <a:lnTo>
                  <a:pt x="158715" y="19580"/>
                </a:lnTo>
                <a:lnTo>
                  <a:pt x="155340" y="25435"/>
                </a:lnTo>
                <a:lnTo>
                  <a:pt x="149050" y="37022"/>
                </a:lnTo>
                <a:lnTo>
                  <a:pt x="143080" y="48522"/>
                </a:lnTo>
                <a:lnTo>
                  <a:pt x="140154" y="55208"/>
                </a:lnTo>
                <a:lnTo>
                  <a:pt x="137251" y="62523"/>
                </a:lnTo>
                <a:lnTo>
                  <a:pt x="134364" y="70257"/>
                </a:lnTo>
                <a:lnTo>
                  <a:pt x="130533" y="79223"/>
                </a:lnTo>
                <a:lnTo>
                  <a:pt x="121197" y="99345"/>
                </a:lnTo>
                <a:lnTo>
                  <a:pt x="91579" y="159399"/>
                </a:lnTo>
                <a:lnTo>
                  <a:pt x="82960" y="178656"/>
                </a:lnTo>
                <a:lnTo>
                  <a:pt x="76262" y="195304"/>
                </a:lnTo>
                <a:lnTo>
                  <a:pt x="70843" y="210212"/>
                </a:lnTo>
                <a:lnTo>
                  <a:pt x="65327" y="223009"/>
                </a:lnTo>
                <a:lnTo>
                  <a:pt x="59744" y="234398"/>
                </a:lnTo>
                <a:lnTo>
                  <a:pt x="54117" y="244848"/>
                </a:lnTo>
                <a:lnTo>
                  <a:pt x="48460" y="256577"/>
                </a:lnTo>
                <a:lnTo>
                  <a:pt x="42785" y="269159"/>
                </a:lnTo>
                <a:lnTo>
                  <a:pt x="37096" y="282310"/>
                </a:lnTo>
                <a:lnTo>
                  <a:pt x="32350" y="292029"/>
                </a:lnTo>
                <a:lnTo>
                  <a:pt x="28234" y="299461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08"/>
          <p:cNvSpPr/>
          <p:nvPr/>
        </p:nvSpPr>
        <p:spPr>
          <a:xfrm>
            <a:off x="7923847" y="3576867"/>
            <a:ext cx="377191" cy="150520"/>
          </a:xfrm>
          <a:custGeom>
            <a:avLst/>
            <a:gdLst/>
            <a:ahLst/>
            <a:cxnLst/>
            <a:rect l="0" t="0" r="0" b="0"/>
            <a:pathLst>
              <a:path w="377191" h="150520">
                <a:moveTo>
                  <a:pt x="0" y="66445"/>
                </a:moveTo>
                <a:lnTo>
                  <a:pt x="9102" y="52793"/>
                </a:lnTo>
                <a:lnTo>
                  <a:pt x="12736" y="48771"/>
                </a:lnTo>
                <a:lnTo>
                  <a:pt x="16110" y="46090"/>
                </a:lnTo>
                <a:lnTo>
                  <a:pt x="19312" y="44303"/>
                </a:lnTo>
                <a:lnTo>
                  <a:pt x="23353" y="41206"/>
                </a:lnTo>
                <a:lnTo>
                  <a:pt x="27951" y="37236"/>
                </a:lnTo>
                <a:lnTo>
                  <a:pt x="32921" y="32685"/>
                </a:lnTo>
                <a:lnTo>
                  <a:pt x="40998" y="27746"/>
                </a:lnTo>
                <a:lnTo>
                  <a:pt x="51144" y="22548"/>
                </a:lnTo>
                <a:lnTo>
                  <a:pt x="62670" y="17178"/>
                </a:lnTo>
                <a:lnTo>
                  <a:pt x="74166" y="12645"/>
                </a:lnTo>
                <a:lnTo>
                  <a:pt x="85640" y="8671"/>
                </a:lnTo>
                <a:lnTo>
                  <a:pt x="97098" y="5069"/>
                </a:lnTo>
                <a:lnTo>
                  <a:pt x="105690" y="2668"/>
                </a:lnTo>
                <a:lnTo>
                  <a:pt x="112370" y="1067"/>
                </a:lnTo>
                <a:lnTo>
                  <a:pt x="117776" y="0"/>
                </a:lnTo>
                <a:lnTo>
                  <a:pt x="123285" y="241"/>
                </a:lnTo>
                <a:lnTo>
                  <a:pt x="140139" y="4178"/>
                </a:lnTo>
                <a:lnTo>
                  <a:pt x="151501" y="5433"/>
                </a:lnTo>
                <a:lnTo>
                  <a:pt x="155294" y="6721"/>
                </a:lnTo>
                <a:lnTo>
                  <a:pt x="157822" y="8531"/>
                </a:lnTo>
                <a:lnTo>
                  <a:pt x="161583" y="13083"/>
                </a:lnTo>
                <a:lnTo>
                  <a:pt x="163920" y="15630"/>
                </a:lnTo>
                <a:lnTo>
                  <a:pt x="166429" y="18281"/>
                </a:lnTo>
                <a:lnTo>
                  <a:pt x="168104" y="21001"/>
                </a:lnTo>
                <a:lnTo>
                  <a:pt x="169219" y="23767"/>
                </a:lnTo>
                <a:lnTo>
                  <a:pt x="169962" y="26563"/>
                </a:lnTo>
                <a:lnTo>
                  <a:pt x="169506" y="29379"/>
                </a:lnTo>
                <a:lnTo>
                  <a:pt x="168249" y="32210"/>
                </a:lnTo>
                <a:lnTo>
                  <a:pt x="166459" y="35049"/>
                </a:lnTo>
                <a:lnTo>
                  <a:pt x="154838" y="52698"/>
                </a:lnTo>
                <a:lnTo>
                  <a:pt x="150850" y="59185"/>
                </a:lnTo>
                <a:lnTo>
                  <a:pt x="147240" y="65415"/>
                </a:lnTo>
                <a:lnTo>
                  <a:pt x="143879" y="71473"/>
                </a:lnTo>
                <a:lnTo>
                  <a:pt x="137829" y="79323"/>
                </a:lnTo>
                <a:lnTo>
                  <a:pt x="129986" y="88365"/>
                </a:lnTo>
                <a:lnTo>
                  <a:pt x="113016" y="106667"/>
                </a:lnTo>
                <a:lnTo>
                  <a:pt x="99125" y="121152"/>
                </a:lnTo>
                <a:lnTo>
                  <a:pt x="93705" y="125776"/>
                </a:lnTo>
                <a:lnTo>
                  <a:pt x="89141" y="128859"/>
                </a:lnTo>
                <a:lnTo>
                  <a:pt x="85144" y="130915"/>
                </a:lnTo>
                <a:lnTo>
                  <a:pt x="82481" y="133237"/>
                </a:lnTo>
                <a:lnTo>
                  <a:pt x="80704" y="135738"/>
                </a:lnTo>
                <a:lnTo>
                  <a:pt x="79521" y="138358"/>
                </a:lnTo>
                <a:lnTo>
                  <a:pt x="78731" y="141057"/>
                </a:lnTo>
                <a:lnTo>
                  <a:pt x="78205" y="143809"/>
                </a:lnTo>
                <a:lnTo>
                  <a:pt x="77361" y="150519"/>
                </a:lnTo>
                <a:lnTo>
                  <a:pt x="79197" y="150117"/>
                </a:lnTo>
                <a:lnTo>
                  <a:pt x="89928" y="145953"/>
                </a:lnTo>
                <a:lnTo>
                  <a:pt x="96484" y="144644"/>
                </a:lnTo>
                <a:lnTo>
                  <a:pt x="114804" y="135723"/>
                </a:lnTo>
                <a:lnTo>
                  <a:pt x="178342" y="102950"/>
                </a:lnTo>
                <a:lnTo>
                  <a:pt x="206525" y="89829"/>
                </a:lnTo>
                <a:lnTo>
                  <a:pt x="230076" y="80129"/>
                </a:lnTo>
                <a:lnTo>
                  <a:pt x="250539" y="72711"/>
                </a:lnTo>
                <a:lnTo>
                  <a:pt x="268943" y="64907"/>
                </a:lnTo>
                <a:lnTo>
                  <a:pt x="285975" y="56847"/>
                </a:lnTo>
                <a:lnTo>
                  <a:pt x="302093" y="48617"/>
                </a:lnTo>
                <a:lnTo>
                  <a:pt x="314742" y="43129"/>
                </a:lnTo>
                <a:lnTo>
                  <a:pt x="325081" y="39471"/>
                </a:lnTo>
                <a:lnTo>
                  <a:pt x="333878" y="37032"/>
                </a:lnTo>
                <a:lnTo>
                  <a:pt x="340695" y="34454"/>
                </a:lnTo>
                <a:lnTo>
                  <a:pt x="346193" y="31783"/>
                </a:lnTo>
                <a:lnTo>
                  <a:pt x="350810" y="29050"/>
                </a:lnTo>
                <a:lnTo>
                  <a:pt x="361020" y="26013"/>
                </a:lnTo>
                <a:lnTo>
                  <a:pt x="377190" y="235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09"/>
          <p:cNvSpPr/>
          <p:nvPr/>
        </p:nvSpPr>
        <p:spPr>
          <a:xfrm>
            <a:off x="4160700" y="4526395"/>
            <a:ext cx="282713" cy="784703"/>
          </a:xfrm>
          <a:custGeom>
            <a:avLst/>
            <a:gdLst/>
            <a:ahLst/>
            <a:cxnLst/>
            <a:rect l="0" t="0" r="0" b="0"/>
            <a:pathLst>
              <a:path w="282713" h="784703">
                <a:moveTo>
                  <a:pt x="282712" y="34175"/>
                </a:moveTo>
                <a:lnTo>
                  <a:pt x="278162" y="25073"/>
                </a:lnTo>
                <a:lnTo>
                  <a:pt x="274916" y="22392"/>
                </a:lnTo>
                <a:lnTo>
                  <a:pt x="270847" y="20604"/>
                </a:lnTo>
                <a:lnTo>
                  <a:pt x="266229" y="19413"/>
                </a:lnTo>
                <a:lnTo>
                  <a:pt x="258559" y="15549"/>
                </a:lnTo>
                <a:lnTo>
                  <a:pt x="255180" y="13185"/>
                </a:lnTo>
                <a:lnTo>
                  <a:pt x="248885" y="10558"/>
                </a:lnTo>
                <a:lnTo>
                  <a:pt x="245874" y="9858"/>
                </a:lnTo>
                <a:lnTo>
                  <a:pt x="239987" y="6540"/>
                </a:lnTo>
                <a:lnTo>
                  <a:pt x="237084" y="4321"/>
                </a:lnTo>
                <a:lnTo>
                  <a:pt x="233243" y="2842"/>
                </a:lnTo>
                <a:lnTo>
                  <a:pt x="228778" y="1857"/>
                </a:lnTo>
                <a:lnTo>
                  <a:pt x="223896" y="1199"/>
                </a:lnTo>
                <a:lnTo>
                  <a:pt x="215931" y="469"/>
                </a:lnTo>
                <a:lnTo>
                  <a:pt x="207312" y="144"/>
                </a:lnTo>
                <a:lnTo>
                  <a:pt x="193956" y="0"/>
                </a:lnTo>
                <a:lnTo>
                  <a:pt x="188299" y="914"/>
                </a:lnTo>
                <a:lnTo>
                  <a:pt x="179473" y="4469"/>
                </a:lnTo>
                <a:lnTo>
                  <a:pt x="174834" y="5799"/>
                </a:lnTo>
                <a:lnTo>
                  <a:pt x="169835" y="6685"/>
                </a:lnTo>
                <a:lnTo>
                  <a:pt x="164598" y="7276"/>
                </a:lnTo>
                <a:lnTo>
                  <a:pt x="161107" y="8622"/>
                </a:lnTo>
                <a:lnTo>
                  <a:pt x="158780" y="10472"/>
                </a:lnTo>
                <a:lnTo>
                  <a:pt x="157228" y="12658"/>
                </a:lnTo>
                <a:lnTo>
                  <a:pt x="150424" y="17627"/>
                </a:lnTo>
                <a:lnTo>
                  <a:pt x="145942" y="20285"/>
                </a:lnTo>
                <a:lnTo>
                  <a:pt x="142955" y="23010"/>
                </a:lnTo>
                <a:lnTo>
                  <a:pt x="140963" y="25779"/>
                </a:lnTo>
                <a:lnTo>
                  <a:pt x="133080" y="39308"/>
                </a:lnTo>
                <a:lnTo>
                  <a:pt x="125721" y="51696"/>
                </a:lnTo>
                <a:lnTo>
                  <a:pt x="122450" y="60376"/>
                </a:lnTo>
                <a:lnTo>
                  <a:pt x="121579" y="76408"/>
                </a:lnTo>
                <a:lnTo>
                  <a:pt x="120179" y="167471"/>
                </a:lnTo>
                <a:lnTo>
                  <a:pt x="119903" y="243597"/>
                </a:lnTo>
                <a:lnTo>
                  <a:pt x="118928" y="261419"/>
                </a:lnTo>
                <a:lnTo>
                  <a:pt x="117325" y="275206"/>
                </a:lnTo>
                <a:lnTo>
                  <a:pt x="112051" y="298462"/>
                </a:lnTo>
                <a:lnTo>
                  <a:pt x="107978" y="311332"/>
                </a:lnTo>
                <a:lnTo>
                  <a:pt x="99325" y="335473"/>
                </a:lnTo>
                <a:lnTo>
                  <a:pt x="92305" y="352553"/>
                </a:lnTo>
                <a:lnTo>
                  <a:pt x="88146" y="360726"/>
                </a:lnTo>
                <a:lnTo>
                  <a:pt x="83469" y="369033"/>
                </a:lnTo>
                <a:lnTo>
                  <a:pt x="78446" y="377429"/>
                </a:lnTo>
                <a:lnTo>
                  <a:pt x="70325" y="389297"/>
                </a:lnTo>
                <a:lnTo>
                  <a:pt x="66825" y="393795"/>
                </a:lnTo>
                <a:lnTo>
                  <a:pt x="62587" y="397747"/>
                </a:lnTo>
                <a:lnTo>
                  <a:pt x="57858" y="401334"/>
                </a:lnTo>
                <a:lnTo>
                  <a:pt x="52799" y="404677"/>
                </a:lnTo>
                <a:lnTo>
                  <a:pt x="44638" y="410933"/>
                </a:lnTo>
                <a:lnTo>
                  <a:pt x="41129" y="413934"/>
                </a:lnTo>
                <a:lnTo>
                  <a:pt x="34689" y="417269"/>
                </a:lnTo>
                <a:lnTo>
                  <a:pt x="27700" y="418751"/>
                </a:lnTo>
                <a:lnTo>
                  <a:pt x="23169" y="419146"/>
                </a:lnTo>
                <a:lnTo>
                  <a:pt x="14007" y="419586"/>
                </a:lnTo>
                <a:lnTo>
                  <a:pt x="6760" y="419780"/>
                </a:lnTo>
                <a:lnTo>
                  <a:pt x="4447" y="417928"/>
                </a:lnTo>
                <a:lnTo>
                  <a:pt x="2904" y="414787"/>
                </a:lnTo>
                <a:lnTo>
                  <a:pt x="225" y="403419"/>
                </a:lnTo>
                <a:lnTo>
                  <a:pt x="0" y="398943"/>
                </a:lnTo>
                <a:lnTo>
                  <a:pt x="892" y="396416"/>
                </a:lnTo>
                <a:lnTo>
                  <a:pt x="4424" y="391069"/>
                </a:lnTo>
                <a:lnTo>
                  <a:pt x="11767" y="382703"/>
                </a:lnTo>
                <a:lnTo>
                  <a:pt x="14452" y="380827"/>
                </a:lnTo>
                <a:lnTo>
                  <a:pt x="19976" y="378742"/>
                </a:lnTo>
                <a:lnTo>
                  <a:pt x="28145" y="377816"/>
                </a:lnTo>
                <a:lnTo>
                  <a:pt x="37173" y="377404"/>
                </a:lnTo>
                <a:lnTo>
                  <a:pt x="44361" y="377221"/>
                </a:lnTo>
                <a:lnTo>
                  <a:pt x="77343" y="377088"/>
                </a:lnTo>
                <a:lnTo>
                  <a:pt x="81029" y="378036"/>
                </a:lnTo>
                <a:lnTo>
                  <a:pt x="87665" y="381629"/>
                </a:lnTo>
                <a:lnTo>
                  <a:pt x="93789" y="388941"/>
                </a:lnTo>
                <a:lnTo>
                  <a:pt x="102593" y="401228"/>
                </a:lnTo>
                <a:lnTo>
                  <a:pt x="105483" y="404607"/>
                </a:lnTo>
                <a:lnTo>
                  <a:pt x="107409" y="408765"/>
                </a:lnTo>
                <a:lnTo>
                  <a:pt x="109549" y="418464"/>
                </a:lnTo>
                <a:lnTo>
                  <a:pt x="110755" y="439186"/>
                </a:lnTo>
                <a:lnTo>
                  <a:pt x="111112" y="467974"/>
                </a:lnTo>
                <a:lnTo>
                  <a:pt x="109257" y="482441"/>
                </a:lnTo>
                <a:lnTo>
                  <a:pt x="106115" y="499707"/>
                </a:lnTo>
                <a:lnTo>
                  <a:pt x="91936" y="568515"/>
                </a:lnTo>
                <a:lnTo>
                  <a:pt x="85845" y="591064"/>
                </a:lnTo>
                <a:lnTo>
                  <a:pt x="79601" y="614469"/>
                </a:lnTo>
                <a:lnTo>
                  <a:pt x="77188" y="631173"/>
                </a:lnTo>
                <a:lnTo>
                  <a:pt x="72941" y="657647"/>
                </a:lnTo>
                <a:lnTo>
                  <a:pt x="70418" y="678303"/>
                </a:lnTo>
                <a:lnTo>
                  <a:pt x="68998" y="700642"/>
                </a:lnTo>
                <a:lnTo>
                  <a:pt x="68577" y="719327"/>
                </a:lnTo>
                <a:lnTo>
                  <a:pt x="68518" y="725258"/>
                </a:lnTo>
                <a:lnTo>
                  <a:pt x="73532" y="739468"/>
                </a:lnTo>
                <a:lnTo>
                  <a:pt x="77537" y="747257"/>
                </a:lnTo>
                <a:lnTo>
                  <a:pt x="83063" y="754356"/>
                </a:lnTo>
                <a:lnTo>
                  <a:pt x="89605" y="760993"/>
                </a:lnTo>
                <a:lnTo>
                  <a:pt x="106984" y="776231"/>
                </a:lnTo>
                <a:lnTo>
                  <a:pt x="109363" y="777482"/>
                </a:lnTo>
                <a:lnTo>
                  <a:pt x="114545" y="778871"/>
                </a:lnTo>
                <a:lnTo>
                  <a:pt x="119166" y="780194"/>
                </a:lnTo>
                <a:lnTo>
                  <a:pt x="131920" y="784204"/>
                </a:lnTo>
                <a:lnTo>
                  <a:pt x="140274" y="784702"/>
                </a:lnTo>
                <a:lnTo>
                  <a:pt x="149653" y="784081"/>
                </a:lnTo>
                <a:lnTo>
                  <a:pt x="159716" y="782715"/>
                </a:lnTo>
                <a:lnTo>
                  <a:pt x="169282" y="781804"/>
                </a:lnTo>
                <a:lnTo>
                  <a:pt x="178517" y="781196"/>
                </a:lnTo>
                <a:lnTo>
                  <a:pt x="187531" y="780791"/>
                </a:lnTo>
                <a:lnTo>
                  <a:pt x="195446" y="779569"/>
                </a:lnTo>
                <a:lnTo>
                  <a:pt x="202627" y="777802"/>
                </a:lnTo>
                <a:lnTo>
                  <a:pt x="209319" y="775671"/>
                </a:lnTo>
                <a:lnTo>
                  <a:pt x="216639" y="772346"/>
                </a:lnTo>
                <a:lnTo>
                  <a:pt x="224376" y="768224"/>
                </a:lnTo>
                <a:lnTo>
                  <a:pt x="232391" y="763571"/>
                </a:lnTo>
                <a:lnTo>
                  <a:pt x="238688" y="759516"/>
                </a:lnTo>
                <a:lnTo>
                  <a:pt x="282712" y="7285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10"/>
          <p:cNvSpPr/>
          <p:nvPr/>
        </p:nvSpPr>
        <p:spPr>
          <a:xfrm>
            <a:off x="4460557" y="4834890"/>
            <a:ext cx="291466" cy="265748"/>
          </a:xfrm>
          <a:custGeom>
            <a:avLst/>
            <a:gdLst/>
            <a:ahLst/>
            <a:cxnLst/>
            <a:rect l="0" t="0" r="0" b="0"/>
            <a:pathLst>
              <a:path w="291466" h="265748">
                <a:moveTo>
                  <a:pt x="0" y="0"/>
                </a:moveTo>
                <a:lnTo>
                  <a:pt x="4551" y="4551"/>
                </a:lnTo>
                <a:lnTo>
                  <a:pt x="5892" y="6843"/>
                </a:lnTo>
                <a:lnTo>
                  <a:pt x="7381" y="11931"/>
                </a:lnTo>
                <a:lnTo>
                  <a:pt x="13123" y="19908"/>
                </a:lnTo>
                <a:lnTo>
                  <a:pt x="17321" y="24702"/>
                </a:lnTo>
                <a:lnTo>
                  <a:pt x="22025" y="28850"/>
                </a:lnTo>
                <a:lnTo>
                  <a:pt x="27066" y="32568"/>
                </a:lnTo>
                <a:lnTo>
                  <a:pt x="32331" y="35999"/>
                </a:lnTo>
                <a:lnTo>
                  <a:pt x="40722" y="42352"/>
                </a:lnTo>
                <a:lnTo>
                  <a:pt x="48579" y="48350"/>
                </a:lnTo>
                <a:lnTo>
                  <a:pt x="53341" y="51283"/>
                </a:lnTo>
                <a:lnTo>
                  <a:pt x="58421" y="54191"/>
                </a:lnTo>
                <a:lnTo>
                  <a:pt x="62760" y="58035"/>
                </a:lnTo>
                <a:lnTo>
                  <a:pt x="66605" y="62502"/>
                </a:lnTo>
                <a:lnTo>
                  <a:pt x="70121" y="67385"/>
                </a:lnTo>
                <a:lnTo>
                  <a:pt x="79107" y="75352"/>
                </a:lnTo>
                <a:lnTo>
                  <a:pt x="84171" y="78809"/>
                </a:lnTo>
                <a:lnTo>
                  <a:pt x="89451" y="82067"/>
                </a:lnTo>
                <a:lnTo>
                  <a:pt x="94877" y="85191"/>
                </a:lnTo>
                <a:lnTo>
                  <a:pt x="100399" y="88227"/>
                </a:lnTo>
                <a:lnTo>
                  <a:pt x="105032" y="92155"/>
                </a:lnTo>
                <a:lnTo>
                  <a:pt x="109074" y="96679"/>
                </a:lnTo>
                <a:lnTo>
                  <a:pt x="112721" y="101600"/>
                </a:lnTo>
                <a:lnTo>
                  <a:pt x="120867" y="108691"/>
                </a:lnTo>
                <a:lnTo>
                  <a:pt x="132014" y="117228"/>
                </a:lnTo>
                <a:lnTo>
                  <a:pt x="145159" y="126729"/>
                </a:lnTo>
                <a:lnTo>
                  <a:pt x="155827" y="134968"/>
                </a:lnTo>
                <a:lnTo>
                  <a:pt x="164845" y="142366"/>
                </a:lnTo>
                <a:lnTo>
                  <a:pt x="172762" y="149203"/>
                </a:lnTo>
                <a:lnTo>
                  <a:pt x="183755" y="159476"/>
                </a:lnTo>
                <a:lnTo>
                  <a:pt x="226531" y="201239"/>
                </a:lnTo>
                <a:lnTo>
                  <a:pt x="291465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11"/>
          <p:cNvSpPr/>
          <p:nvPr/>
        </p:nvSpPr>
        <p:spPr>
          <a:xfrm>
            <a:off x="4477702" y="4766310"/>
            <a:ext cx="180024" cy="342901"/>
          </a:xfrm>
          <a:custGeom>
            <a:avLst/>
            <a:gdLst/>
            <a:ahLst/>
            <a:cxnLst/>
            <a:rect l="0" t="0" r="0" b="0"/>
            <a:pathLst>
              <a:path w="180024" h="342901">
                <a:moveTo>
                  <a:pt x="180023" y="0"/>
                </a:moveTo>
                <a:lnTo>
                  <a:pt x="170921" y="9102"/>
                </a:lnTo>
                <a:lnTo>
                  <a:pt x="168239" y="13688"/>
                </a:lnTo>
                <a:lnTo>
                  <a:pt x="165261" y="23863"/>
                </a:lnTo>
                <a:lnTo>
                  <a:pt x="163514" y="29244"/>
                </a:lnTo>
                <a:lnTo>
                  <a:pt x="161397" y="34736"/>
                </a:lnTo>
                <a:lnTo>
                  <a:pt x="155552" y="48775"/>
                </a:lnTo>
                <a:lnTo>
                  <a:pt x="146604" y="70890"/>
                </a:lnTo>
                <a:lnTo>
                  <a:pt x="141551" y="81550"/>
                </a:lnTo>
                <a:lnTo>
                  <a:pt x="136277" y="91514"/>
                </a:lnTo>
                <a:lnTo>
                  <a:pt x="130857" y="101014"/>
                </a:lnTo>
                <a:lnTo>
                  <a:pt x="117214" y="126810"/>
                </a:lnTo>
                <a:lnTo>
                  <a:pt x="41622" y="276820"/>
                </a:lnTo>
                <a:lnTo>
                  <a:pt x="35368" y="288369"/>
                </a:lnTo>
                <a:lnTo>
                  <a:pt x="30246" y="297021"/>
                </a:lnTo>
                <a:lnTo>
                  <a:pt x="25879" y="303742"/>
                </a:lnTo>
                <a:lnTo>
                  <a:pt x="22015" y="310127"/>
                </a:lnTo>
                <a:lnTo>
                  <a:pt x="18487" y="316289"/>
                </a:lnTo>
                <a:lnTo>
                  <a:pt x="15182" y="322301"/>
                </a:lnTo>
                <a:lnTo>
                  <a:pt x="12026" y="327263"/>
                </a:lnTo>
                <a:lnTo>
                  <a:pt x="8970" y="331523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12"/>
          <p:cNvSpPr/>
          <p:nvPr/>
        </p:nvSpPr>
        <p:spPr>
          <a:xfrm>
            <a:off x="4914900" y="4517707"/>
            <a:ext cx="42844" cy="660084"/>
          </a:xfrm>
          <a:custGeom>
            <a:avLst/>
            <a:gdLst/>
            <a:ahLst/>
            <a:cxnLst/>
            <a:rect l="0" t="0" r="0" b="0"/>
            <a:pathLst>
              <a:path w="42844" h="660084">
                <a:moveTo>
                  <a:pt x="0" y="0"/>
                </a:moveTo>
                <a:lnTo>
                  <a:pt x="4550" y="9102"/>
                </a:lnTo>
                <a:lnTo>
                  <a:pt x="5891" y="12735"/>
                </a:lnTo>
                <a:lnTo>
                  <a:pt x="6785" y="16110"/>
                </a:lnTo>
                <a:lnTo>
                  <a:pt x="7380" y="19313"/>
                </a:lnTo>
                <a:lnTo>
                  <a:pt x="10583" y="33031"/>
                </a:lnTo>
                <a:lnTo>
                  <a:pt x="12770" y="42023"/>
                </a:lnTo>
                <a:lnTo>
                  <a:pt x="14228" y="49923"/>
                </a:lnTo>
                <a:lnTo>
                  <a:pt x="15200" y="57095"/>
                </a:lnTo>
                <a:lnTo>
                  <a:pt x="15849" y="63781"/>
                </a:lnTo>
                <a:lnTo>
                  <a:pt x="16568" y="119470"/>
                </a:lnTo>
                <a:lnTo>
                  <a:pt x="17031" y="325436"/>
                </a:lnTo>
                <a:lnTo>
                  <a:pt x="18021" y="368405"/>
                </a:lnTo>
                <a:lnTo>
                  <a:pt x="19634" y="399909"/>
                </a:lnTo>
                <a:lnTo>
                  <a:pt x="29066" y="507407"/>
                </a:lnTo>
                <a:lnTo>
                  <a:pt x="31760" y="530677"/>
                </a:lnTo>
                <a:lnTo>
                  <a:pt x="34508" y="549999"/>
                </a:lnTo>
                <a:lnTo>
                  <a:pt x="37293" y="566691"/>
                </a:lnTo>
                <a:lnTo>
                  <a:pt x="39149" y="580677"/>
                </a:lnTo>
                <a:lnTo>
                  <a:pt x="40387" y="592858"/>
                </a:lnTo>
                <a:lnTo>
                  <a:pt x="41212" y="603836"/>
                </a:lnTo>
                <a:lnTo>
                  <a:pt x="42128" y="621114"/>
                </a:lnTo>
                <a:lnTo>
                  <a:pt x="42645" y="639011"/>
                </a:lnTo>
                <a:lnTo>
                  <a:pt x="42834" y="656708"/>
                </a:lnTo>
                <a:lnTo>
                  <a:pt x="42843" y="659738"/>
                </a:lnTo>
                <a:lnTo>
                  <a:pt x="34290" y="6600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13"/>
          <p:cNvSpPr/>
          <p:nvPr/>
        </p:nvSpPr>
        <p:spPr>
          <a:xfrm>
            <a:off x="5180647" y="4757737"/>
            <a:ext cx="188596" cy="377191"/>
          </a:xfrm>
          <a:custGeom>
            <a:avLst/>
            <a:gdLst/>
            <a:ahLst/>
            <a:cxnLst/>
            <a:rect l="0" t="0" r="0" b="0"/>
            <a:pathLst>
              <a:path w="188596" h="377191">
                <a:moveTo>
                  <a:pt x="0" y="0"/>
                </a:moveTo>
                <a:lnTo>
                  <a:pt x="0" y="26694"/>
                </a:lnTo>
                <a:lnTo>
                  <a:pt x="953" y="30179"/>
                </a:lnTo>
                <a:lnTo>
                  <a:pt x="6844" y="40586"/>
                </a:lnTo>
                <a:lnTo>
                  <a:pt x="11932" y="50106"/>
                </a:lnTo>
                <a:lnTo>
                  <a:pt x="41711" y="109154"/>
                </a:lnTo>
                <a:lnTo>
                  <a:pt x="46858" y="117537"/>
                </a:lnTo>
                <a:lnTo>
                  <a:pt x="52194" y="125031"/>
                </a:lnTo>
                <a:lnTo>
                  <a:pt x="57656" y="131931"/>
                </a:lnTo>
                <a:lnTo>
                  <a:pt x="62250" y="138437"/>
                </a:lnTo>
                <a:lnTo>
                  <a:pt x="66265" y="144679"/>
                </a:lnTo>
                <a:lnTo>
                  <a:pt x="69894" y="150745"/>
                </a:lnTo>
                <a:lnTo>
                  <a:pt x="110890" y="223981"/>
                </a:lnTo>
                <a:lnTo>
                  <a:pt x="140725" y="278300"/>
                </a:lnTo>
                <a:lnTo>
                  <a:pt x="151919" y="297928"/>
                </a:lnTo>
                <a:lnTo>
                  <a:pt x="160335" y="311967"/>
                </a:lnTo>
                <a:lnTo>
                  <a:pt x="166897" y="322278"/>
                </a:lnTo>
                <a:lnTo>
                  <a:pt x="171272" y="331057"/>
                </a:lnTo>
                <a:lnTo>
                  <a:pt x="174189" y="338815"/>
                </a:lnTo>
                <a:lnTo>
                  <a:pt x="176133" y="345891"/>
                </a:lnTo>
                <a:lnTo>
                  <a:pt x="180834" y="356295"/>
                </a:lnTo>
                <a:lnTo>
                  <a:pt x="188595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14"/>
          <p:cNvSpPr/>
          <p:nvPr/>
        </p:nvSpPr>
        <p:spPr>
          <a:xfrm>
            <a:off x="5154929" y="4740592"/>
            <a:ext cx="222887" cy="317184"/>
          </a:xfrm>
          <a:custGeom>
            <a:avLst/>
            <a:gdLst/>
            <a:ahLst/>
            <a:cxnLst/>
            <a:rect l="0" t="0" r="0" b="0"/>
            <a:pathLst>
              <a:path w="222887" h="317184">
                <a:moveTo>
                  <a:pt x="222886" y="0"/>
                </a:moveTo>
                <a:lnTo>
                  <a:pt x="213784" y="4551"/>
                </a:lnTo>
                <a:lnTo>
                  <a:pt x="210150" y="6844"/>
                </a:lnTo>
                <a:lnTo>
                  <a:pt x="203573" y="11932"/>
                </a:lnTo>
                <a:lnTo>
                  <a:pt x="197628" y="19384"/>
                </a:lnTo>
                <a:lnTo>
                  <a:pt x="189855" y="30068"/>
                </a:lnTo>
                <a:lnTo>
                  <a:pt x="180862" y="42905"/>
                </a:lnTo>
                <a:lnTo>
                  <a:pt x="173915" y="54321"/>
                </a:lnTo>
                <a:lnTo>
                  <a:pt x="168331" y="64789"/>
                </a:lnTo>
                <a:lnTo>
                  <a:pt x="163656" y="74626"/>
                </a:lnTo>
                <a:lnTo>
                  <a:pt x="155777" y="88803"/>
                </a:lnTo>
                <a:lnTo>
                  <a:pt x="134322" y="124876"/>
                </a:lnTo>
                <a:lnTo>
                  <a:pt x="116531" y="153608"/>
                </a:lnTo>
                <a:lnTo>
                  <a:pt x="109121" y="165270"/>
                </a:lnTo>
                <a:lnTo>
                  <a:pt x="101322" y="176855"/>
                </a:lnTo>
                <a:lnTo>
                  <a:pt x="85037" y="199887"/>
                </a:lnTo>
                <a:lnTo>
                  <a:pt x="59805" y="234275"/>
                </a:lnTo>
                <a:lnTo>
                  <a:pt x="53205" y="242861"/>
                </a:lnTo>
                <a:lnTo>
                  <a:pt x="47853" y="249537"/>
                </a:lnTo>
                <a:lnTo>
                  <a:pt x="43332" y="254941"/>
                </a:lnTo>
                <a:lnTo>
                  <a:pt x="38413" y="261401"/>
                </a:lnTo>
                <a:lnTo>
                  <a:pt x="27868" y="276198"/>
                </a:lnTo>
                <a:lnTo>
                  <a:pt x="23341" y="282240"/>
                </a:lnTo>
                <a:lnTo>
                  <a:pt x="19371" y="287220"/>
                </a:lnTo>
                <a:lnTo>
                  <a:pt x="15772" y="291492"/>
                </a:lnTo>
                <a:lnTo>
                  <a:pt x="12420" y="294341"/>
                </a:lnTo>
                <a:lnTo>
                  <a:pt x="6155" y="297506"/>
                </a:lnTo>
                <a:lnTo>
                  <a:pt x="4104" y="299302"/>
                </a:lnTo>
                <a:lnTo>
                  <a:pt x="2736" y="301452"/>
                </a:lnTo>
                <a:lnTo>
                  <a:pt x="1217" y="306382"/>
                </a:lnTo>
                <a:lnTo>
                  <a:pt x="811" y="309029"/>
                </a:lnTo>
                <a:lnTo>
                  <a:pt x="0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15"/>
          <p:cNvSpPr/>
          <p:nvPr/>
        </p:nvSpPr>
        <p:spPr>
          <a:xfrm>
            <a:off x="5437822" y="4818308"/>
            <a:ext cx="240031" cy="33728"/>
          </a:xfrm>
          <a:custGeom>
            <a:avLst/>
            <a:gdLst/>
            <a:ahLst/>
            <a:cxnLst/>
            <a:rect l="0" t="0" r="0" b="0"/>
            <a:pathLst>
              <a:path w="240031" h="33728">
                <a:moveTo>
                  <a:pt x="0" y="33727"/>
                </a:moveTo>
                <a:lnTo>
                  <a:pt x="18203" y="29176"/>
                </a:lnTo>
                <a:lnTo>
                  <a:pt x="24518" y="27835"/>
                </a:lnTo>
                <a:lnTo>
                  <a:pt x="29680" y="26941"/>
                </a:lnTo>
                <a:lnTo>
                  <a:pt x="34075" y="26345"/>
                </a:lnTo>
                <a:lnTo>
                  <a:pt x="38909" y="25949"/>
                </a:lnTo>
                <a:lnTo>
                  <a:pt x="44037" y="25683"/>
                </a:lnTo>
                <a:lnTo>
                  <a:pt x="54814" y="25390"/>
                </a:lnTo>
                <a:lnTo>
                  <a:pt x="65954" y="25259"/>
                </a:lnTo>
                <a:lnTo>
                  <a:pt x="79212" y="23319"/>
                </a:lnTo>
                <a:lnTo>
                  <a:pt x="119343" y="16084"/>
                </a:lnTo>
                <a:lnTo>
                  <a:pt x="135759" y="12440"/>
                </a:lnTo>
                <a:lnTo>
                  <a:pt x="148609" y="9058"/>
                </a:lnTo>
                <a:lnTo>
                  <a:pt x="159080" y="5851"/>
                </a:lnTo>
                <a:lnTo>
                  <a:pt x="167966" y="3713"/>
                </a:lnTo>
                <a:lnTo>
                  <a:pt x="175795" y="2288"/>
                </a:lnTo>
                <a:lnTo>
                  <a:pt x="182919" y="1338"/>
                </a:lnTo>
                <a:lnTo>
                  <a:pt x="190526" y="704"/>
                </a:lnTo>
                <a:lnTo>
                  <a:pt x="198455" y="281"/>
                </a:lnTo>
                <a:lnTo>
                  <a:pt x="206598" y="0"/>
                </a:lnTo>
                <a:lnTo>
                  <a:pt x="213932" y="764"/>
                </a:lnTo>
                <a:lnTo>
                  <a:pt x="220727" y="2227"/>
                </a:lnTo>
                <a:lnTo>
                  <a:pt x="240030" y="80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16"/>
          <p:cNvSpPr/>
          <p:nvPr/>
        </p:nvSpPr>
        <p:spPr>
          <a:xfrm>
            <a:off x="5432883" y="4894897"/>
            <a:ext cx="219252" cy="34291"/>
          </a:xfrm>
          <a:custGeom>
            <a:avLst/>
            <a:gdLst/>
            <a:ahLst/>
            <a:cxnLst/>
            <a:rect l="0" t="0" r="0" b="0"/>
            <a:pathLst>
              <a:path w="219252" h="34291">
                <a:moveTo>
                  <a:pt x="4939" y="34290"/>
                </a:moveTo>
                <a:lnTo>
                  <a:pt x="0" y="34290"/>
                </a:lnTo>
                <a:lnTo>
                  <a:pt x="32397" y="34290"/>
                </a:lnTo>
                <a:lnTo>
                  <a:pt x="39437" y="33338"/>
                </a:lnTo>
                <a:lnTo>
                  <a:pt x="59959" y="29740"/>
                </a:lnTo>
                <a:lnTo>
                  <a:pt x="69242" y="27446"/>
                </a:lnTo>
                <a:lnTo>
                  <a:pt x="77335" y="24965"/>
                </a:lnTo>
                <a:lnTo>
                  <a:pt x="84636" y="22359"/>
                </a:lnTo>
                <a:lnTo>
                  <a:pt x="92360" y="20621"/>
                </a:lnTo>
                <a:lnTo>
                  <a:pt x="100367" y="19463"/>
                </a:lnTo>
                <a:lnTo>
                  <a:pt x="108563" y="18690"/>
                </a:lnTo>
                <a:lnTo>
                  <a:pt x="115932" y="17222"/>
                </a:lnTo>
                <a:lnTo>
                  <a:pt x="122749" y="15292"/>
                </a:lnTo>
                <a:lnTo>
                  <a:pt x="129199" y="13052"/>
                </a:lnTo>
                <a:lnTo>
                  <a:pt x="136357" y="11559"/>
                </a:lnTo>
                <a:lnTo>
                  <a:pt x="143986" y="10564"/>
                </a:lnTo>
                <a:lnTo>
                  <a:pt x="151929" y="9900"/>
                </a:lnTo>
                <a:lnTo>
                  <a:pt x="161035" y="8505"/>
                </a:lnTo>
                <a:lnTo>
                  <a:pt x="170916" y="6623"/>
                </a:lnTo>
                <a:lnTo>
                  <a:pt x="181313" y="4415"/>
                </a:lnTo>
                <a:lnTo>
                  <a:pt x="190149" y="2943"/>
                </a:lnTo>
                <a:lnTo>
                  <a:pt x="197945" y="1962"/>
                </a:lnTo>
                <a:lnTo>
                  <a:pt x="21925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17"/>
          <p:cNvSpPr/>
          <p:nvPr/>
        </p:nvSpPr>
        <p:spPr>
          <a:xfrm>
            <a:off x="5799058" y="4680585"/>
            <a:ext cx="15955" cy="480061"/>
          </a:xfrm>
          <a:custGeom>
            <a:avLst/>
            <a:gdLst/>
            <a:ahLst/>
            <a:cxnLst/>
            <a:rect l="0" t="0" r="0" b="0"/>
            <a:pathLst>
              <a:path w="15955" h="480061">
                <a:moveTo>
                  <a:pt x="7382" y="0"/>
                </a:moveTo>
                <a:lnTo>
                  <a:pt x="2831" y="4551"/>
                </a:lnTo>
                <a:lnTo>
                  <a:pt x="1490" y="7796"/>
                </a:lnTo>
                <a:lnTo>
                  <a:pt x="596" y="11865"/>
                </a:lnTo>
                <a:lnTo>
                  <a:pt x="0" y="16482"/>
                </a:lnTo>
                <a:lnTo>
                  <a:pt x="556" y="27181"/>
                </a:lnTo>
                <a:lnTo>
                  <a:pt x="1879" y="41933"/>
                </a:lnTo>
                <a:lnTo>
                  <a:pt x="3713" y="59388"/>
                </a:lnTo>
                <a:lnTo>
                  <a:pt x="4936" y="73881"/>
                </a:lnTo>
                <a:lnTo>
                  <a:pt x="5751" y="86402"/>
                </a:lnTo>
                <a:lnTo>
                  <a:pt x="6657" y="107933"/>
                </a:lnTo>
                <a:lnTo>
                  <a:pt x="7059" y="127027"/>
                </a:lnTo>
                <a:lnTo>
                  <a:pt x="8119" y="141835"/>
                </a:lnTo>
                <a:lnTo>
                  <a:pt x="13209" y="198870"/>
                </a:lnTo>
                <a:lnTo>
                  <a:pt x="14124" y="214495"/>
                </a:lnTo>
                <a:lnTo>
                  <a:pt x="15141" y="242016"/>
                </a:lnTo>
                <a:lnTo>
                  <a:pt x="15713" y="278930"/>
                </a:lnTo>
                <a:lnTo>
                  <a:pt x="15954" y="480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18"/>
          <p:cNvSpPr/>
          <p:nvPr/>
        </p:nvSpPr>
        <p:spPr>
          <a:xfrm>
            <a:off x="5678219" y="4500724"/>
            <a:ext cx="539702" cy="538407"/>
          </a:xfrm>
          <a:custGeom>
            <a:avLst/>
            <a:gdLst/>
            <a:ahLst/>
            <a:cxnLst/>
            <a:rect l="0" t="0" r="0" b="0"/>
            <a:pathLst>
              <a:path w="539702" h="538407">
                <a:moveTo>
                  <a:pt x="51068" y="248441"/>
                </a:moveTo>
                <a:lnTo>
                  <a:pt x="46518" y="239339"/>
                </a:lnTo>
                <a:lnTo>
                  <a:pt x="43272" y="235705"/>
                </a:lnTo>
                <a:lnTo>
                  <a:pt x="26915" y="223030"/>
                </a:lnTo>
                <a:lnTo>
                  <a:pt x="23536" y="220070"/>
                </a:lnTo>
                <a:lnTo>
                  <a:pt x="14230" y="206803"/>
                </a:lnTo>
                <a:lnTo>
                  <a:pt x="10883" y="198820"/>
                </a:lnTo>
                <a:lnTo>
                  <a:pt x="8999" y="188971"/>
                </a:lnTo>
                <a:lnTo>
                  <a:pt x="8735" y="185934"/>
                </a:lnTo>
                <a:lnTo>
                  <a:pt x="7606" y="182957"/>
                </a:lnTo>
                <a:lnTo>
                  <a:pt x="3812" y="177109"/>
                </a:lnTo>
                <a:lnTo>
                  <a:pt x="1490" y="166255"/>
                </a:lnTo>
                <a:lnTo>
                  <a:pt x="459" y="153812"/>
                </a:lnTo>
                <a:lnTo>
                  <a:pt x="0" y="145106"/>
                </a:lnTo>
                <a:lnTo>
                  <a:pt x="2336" y="132982"/>
                </a:lnTo>
                <a:lnTo>
                  <a:pt x="4293" y="125748"/>
                </a:lnTo>
                <a:lnTo>
                  <a:pt x="8455" y="117116"/>
                </a:lnTo>
                <a:lnTo>
                  <a:pt x="14087" y="107550"/>
                </a:lnTo>
                <a:lnTo>
                  <a:pt x="20699" y="97364"/>
                </a:lnTo>
                <a:lnTo>
                  <a:pt x="33126" y="83505"/>
                </a:lnTo>
                <a:lnTo>
                  <a:pt x="44999" y="73219"/>
                </a:lnTo>
                <a:lnTo>
                  <a:pt x="56626" y="62297"/>
                </a:lnTo>
                <a:lnTo>
                  <a:pt x="70683" y="51093"/>
                </a:lnTo>
                <a:lnTo>
                  <a:pt x="87408" y="39763"/>
                </a:lnTo>
                <a:lnTo>
                  <a:pt x="97202" y="34075"/>
                </a:lnTo>
                <a:lnTo>
                  <a:pt x="107542" y="28377"/>
                </a:lnTo>
                <a:lnTo>
                  <a:pt x="117292" y="23627"/>
                </a:lnTo>
                <a:lnTo>
                  <a:pt x="126650" y="19507"/>
                </a:lnTo>
                <a:lnTo>
                  <a:pt x="135746" y="15808"/>
                </a:lnTo>
                <a:lnTo>
                  <a:pt x="144667" y="12390"/>
                </a:lnTo>
                <a:lnTo>
                  <a:pt x="162201" y="6052"/>
                </a:lnTo>
                <a:lnTo>
                  <a:pt x="170876" y="3980"/>
                </a:lnTo>
                <a:lnTo>
                  <a:pt x="179518" y="2600"/>
                </a:lnTo>
                <a:lnTo>
                  <a:pt x="188136" y="1679"/>
                </a:lnTo>
                <a:lnTo>
                  <a:pt x="196739" y="1065"/>
                </a:lnTo>
                <a:lnTo>
                  <a:pt x="205332" y="657"/>
                </a:lnTo>
                <a:lnTo>
                  <a:pt x="221548" y="202"/>
                </a:lnTo>
                <a:lnTo>
                  <a:pt x="235104" y="0"/>
                </a:lnTo>
                <a:lnTo>
                  <a:pt x="247479" y="2450"/>
                </a:lnTo>
                <a:lnTo>
                  <a:pt x="259329" y="6714"/>
                </a:lnTo>
                <a:lnTo>
                  <a:pt x="270946" y="11784"/>
                </a:lnTo>
                <a:lnTo>
                  <a:pt x="282459" y="17212"/>
                </a:lnTo>
                <a:lnTo>
                  <a:pt x="288196" y="19994"/>
                </a:lnTo>
                <a:lnTo>
                  <a:pt x="292973" y="23752"/>
                </a:lnTo>
                <a:lnTo>
                  <a:pt x="300822" y="33009"/>
                </a:lnTo>
                <a:lnTo>
                  <a:pt x="310595" y="48931"/>
                </a:lnTo>
                <a:lnTo>
                  <a:pt x="314051" y="57534"/>
                </a:lnTo>
                <a:lnTo>
                  <a:pt x="315587" y="65486"/>
                </a:lnTo>
                <a:lnTo>
                  <a:pt x="316270" y="75370"/>
                </a:lnTo>
                <a:lnTo>
                  <a:pt x="316654" y="114399"/>
                </a:lnTo>
                <a:lnTo>
                  <a:pt x="315755" y="129552"/>
                </a:lnTo>
                <a:lnTo>
                  <a:pt x="314203" y="144416"/>
                </a:lnTo>
                <a:lnTo>
                  <a:pt x="310892" y="169823"/>
                </a:lnTo>
                <a:lnTo>
                  <a:pt x="309420" y="184290"/>
                </a:lnTo>
                <a:lnTo>
                  <a:pt x="307123" y="190433"/>
                </a:lnTo>
                <a:lnTo>
                  <a:pt x="299490" y="202339"/>
                </a:lnTo>
                <a:lnTo>
                  <a:pt x="294828" y="213981"/>
                </a:lnTo>
                <a:lnTo>
                  <a:pt x="291803" y="224553"/>
                </a:lnTo>
                <a:lnTo>
                  <a:pt x="284746" y="236812"/>
                </a:lnTo>
                <a:lnTo>
                  <a:pt x="276621" y="251134"/>
                </a:lnTo>
                <a:lnTo>
                  <a:pt x="265343" y="267529"/>
                </a:lnTo>
                <a:lnTo>
                  <a:pt x="262498" y="272596"/>
                </a:lnTo>
                <a:lnTo>
                  <a:pt x="254257" y="280767"/>
                </a:lnTo>
                <a:lnTo>
                  <a:pt x="233827" y="295801"/>
                </a:lnTo>
                <a:lnTo>
                  <a:pt x="224342" y="302874"/>
                </a:lnTo>
                <a:lnTo>
                  <a:pt x="215162" y="308542"/>
                </a:lnTo>
                <a:lnTo>
                  <a:pt x="206184" y="313273"/>
                </a:lnTo>
                <a:lnTo>
                  <a:pt x="189541" y="320118"/>
                </a:lnTo>
                <a:lnTo>
                  <a:pt x="175794" y="323160"/>
                </a:lnTo>
                <a:lnTo>
                  <a:pt x="172319" y="323971"/>
                </a:lnTo>
                <a:lnTo>
                  <a:pt x="170954" y="324512"/>
                </a:lnTo>
                <a:lnTo>
                  <a:pt x="171058" y="325380"/>
                </a:lnTo>
                <a:lnTo>
                  <a:pt x="175626" y="325530"/>
                </a:lnTo>
                <a:lnTo>
                  <a:pt x="188025" y="323025"/>
                </a:lnTo>
                <a:lnTo>
                  <a:pt x="196665" y="321023"/>
                </a:lnTo>
                <a:lnTo>
                  <a:pt x="204330" y="320642"/>
                </a:lnTo>
                <a:lnTo>
                  <a:pt x="217927" y="322758"/>
                </a:lnTo>
                <a:lnTo>
                  <a:pt x="230320" y="324333"/>
                </a:lnTo>
                <a:lnTo>
                  <a:pt x="236292" y="324753"/>
                </a:lnTo>
                <a:lnTo>
                  <a:pt x="242178" y="326938"/>
                </a:lnTo>
                <a:lnTo>
                  <a:pt x="253798" y="334446"/>
                </a:lnTo>
                <a:lnTo>
                  <a:pt x="265313" y="341593"/>
                </a:lnTo>
                <a:lnTo>
                  <a:pt x="277733" y="348897"/>
                </a:lnTo>
                <a:lnTo>
                  <a:pt x="292778" y="358493"/>
                </a:lnTo>
                <a:lnTo>
                  <a:pt x="306450" y="369108"/>
                </a:lnTo>
                <a:lnTo>
                  <a:pt x="318876" y="380175"/>
                </a:lnTo>
                <a:lnTo>
                  <a:pt x="330749" y="391444"/>
                </a:lnTo>
                <a:lnTo>
                  <a:pt x="337535" y="399974"/>
                </a:lnTo>
                <a:lnTo>
                  <a:pt x="344916" y="410423"/>
                </a:lnTo>
                <a:lnTo>
                  <a:pt x="352694" y="422151"/>
                </a:lnTo>
                <a:lnTo>
                  <a:pt x="359785" y="431875"/>
                </a:lnTo>
                <a:lnTo>
                  <a:pt x="372743" y="447759"/>
                </a:lnTo>
                <a:lnTo>
                  <a:pt x="382312" y="463710"/>
                </a:lnTo>
                <a:lnTo>
                  <a:pt x="386198" y="471963"/>
                </a:lnTo>
                <a:lnTo>
                  <a:pt x="400675" y="488754"/>
                </a:lnTo>
                <a:lnTo>
                  <a:pt x="409869" y="497232"/>
                </a:lnTo>
                <a:lnTo>
                  <a:pt x="419809" y="505742"/>
                </a:lnTo>
                <a:lnTo>
                  <a:pt x="430245" y="514272"/>
                </a:lnTo>
                <a:lnTo>
                  <a:pt x="441013" y="522817"/>
                </a:lnTo>
                <a:lnTo>
                  <a:pt x="450096" y="528513"/>
                </a:lnTo>
                <a:lnTo>
                  <a:pt x="465269" y="534842"/>
                </a:lnTo>
                <a:lnTo>
                  <a:pt x="479970" y="538406"/>
                </a:lnTo>
                <a:lnTo>
                  <a:pt x="484641" y="537953"/>
                </a:lnTo>
                <a:lnTo>
                  <a:pt x="494910" y="534910"/>
                </a:lnTo>
                <a:lnTo>
                  <a:pt x="503283" y="530383"/>
                </a:lnTo>
                <a:lnTo>
                  <a:pt x="506850" y="527842"/>
                </a:lnTo>
                <a:lnTo>
                  <a:pt x="513353" y="519939"/>
                </a:lnTo>
                <a:lnTo>
                  <a:pt x="525289" y="503894"/>
                </a:lnTo>
                <a:lnTo>
                  <a:pt x="539701" y="4884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19"/>
          <p:cNvSpPr/>
          <p:nvPr/>
        </p:nvSpPr>
        <p:spPr>
          <a:xfrm>
            <a:off x="5823584" y="4534852"/>
            <a:ext cx="162879" cy="600076"/>
          </a:xfrm>
          <a:custGeom>
            <a:avLst/>
            <a:gdLst/>
            <a:ahLst/>
            <a:cxnLst/>
            <a:rect l="0" t="0" r="0" b="0"/>
            <a:pathLst>
              <a:path w="162879" h="600076">
                <a:moveTo>
                  <a:pt x="0" y="0"/>
                </a:moveTo>
                <a:lnTo>
                  <a:pt x="9103" y="9102"/>
                </a:lnTo>
                <a:lnTo>
                  <a:pt x="12736" y="14640"/>
                </a:lnTo>
                <a:lnTo>
                  <a:pt x="16111" y="21190"/>
                </a:lnTo>
                <a:lnTo>
                  <a:pt x="22401" y="35136"/>
                </a:lnTo>
                <a:lnTo>
                  <a:pt x="28371" y="47684"/>
                </a:lnTo>
                <a:lnTo>
                  <a:pt x="31296" y="56554"/>
                </a:lnTo>
                <a:lnTo>
                  <a:pt x="34200" y="67230"/>
                </a:lnTo>
                <a:lnTo>
                  <a:pt x="37088" y="79110"/>
                </a:lnTo>
                <a:lnTo>
                  <a:pt x="39965" y="92745"/>
                </a:lnTo>
                <a:lnTo>
                  <a:pt x="51424" y="150670"/>
                </a:lnTo>
                <a:lnTo>
                  <a:pt x="78631" y="274195"/>
                </a:lnTo>
                <a:lnTo>
                  <a:pt x="112622" y="419063"/>
                </a:lnTo>
                <a:lnTo>
                  <a:pt x="125620" y="470095"/>
                </a:lnTo>
                <a:lnTo>
                  <a:pt x="129466" y="487704"/>
                </a:lnTo>
                <a:lnTo>
                  <a:pt x="132031" y="502301"/>
                </a:lnTo>
                <a:lnTo>
                  <a:pt x="133741" y="514890"/>
                </a:lnTo>
                <a:lnTo>
                  <a:pt x="135833" y="525187"/>
                </a:lnTo>
                <a:lnTo>
                  <a:pt x="142377" y="547830"/>
                </a:lnTo>
                <a:lnTo>
                  <a:pt x="144241" y="557170"/>
                </a:lnTo>
                <a:lnTo>
                  <a:pt x="146643" y="561947"/>
                </a:lnTo>
                <a:lnTo>
                  <a:pt x="150150" y="567036"/>
                </a:lnTo>
                <a:lnTo>
                  <a:pt x="154393" y="572334"/>
                </a:lnTo>
                <a:lnTo>
                  <a:pt x="159107" y="580761"/>
                </a:lnTo>
                <a:lnTo>
                  <a:pt x="161760" y="588320"/>
                </a:lnTo>
                <a:lnTo>
                  <a:pt x="162878" y="6000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20"/>
          <p:cNvSpPr/>
          <p:nvPr/>
        </p:nvSpPr>
        <p:spPr>
          <a:xfrm>
            <a:off x="6029325" y="4493534"/>
            <a:ext cx="296786" cy="744264"/>
          </a:xfrm>
          <a:custGeom>
            <a:avLst/>
            <a:gdLst/>
            <a:ahLst/>
            <a:cxnLst/>
            <a:rect l="0" t="0" r="0" b="0"/>
            <a:pathLst>
              <a:path w="296786" h="744264">
                <a:moveTo>
                  <a:pt x="17145" y="15601"/>
                </a:moveTo>
                <a:lnTo>
                  <a:pt x="35348" y="11050"/>
                </a:lnTo>
                <a:lnTo>
                  <a:pt x="41663" y="8757"/>
                </a:lnTo>
                <a:lnTo>
                  <a:pt x="46825" y="6276"/>
                </a:lnTo>
                <a:lnTo>
                  <a:pt x="51219" y="3669"/>
                </a:lnTo>
                <a:lnTo>
                  <a:pt x="56053" y="1931"/>
                </a:lnTo>
                <a:lnTo>
                  <a:pt x="61181" y="773"/>
                </a:lnTo>
                <a:lnTo>
                  <a:pt x="66505" y="0"/>
                </a:lnTo>
                <a:lnTo>
                  <a:pt x="72911" y="438"/>
                </a:lnTo>
                <a:lnTo>
                  <a:pt x="80040" y="1682"/>
                </a:lnTo>
                <a:lnTo>
                  <a:pt x="87650" y="3464"/>
                </a:lnTo>
                <a:lnTo>
                  <a:pt x="94628" y="4652"/>
                </a:lnTo>
                <a:lnTo>
                  <a:pt x="101185" y="5444"/>
                </a:lnTo>
                <a:lnTo>
                  <a:pt x="107462" y="5972"/>
                </a:lnTo>
                <a:lnTo>
                  <a:pt x="113551" y="7276"/>
                </a:lnTo>
                <a:lnTo>
                  <a:pt x="119516" y="9099"/>
                </a:lnTo>
                <a:lnTo>
                  <a:pt x="125397" y="11266"/>
                </a:lnTo>
                <a:lnTo>
                  <a:pt x="134472" y="16214"/>
                </a:lnTo>
                <a:lnTo>
                  <a:pt x="143585" y="22541"/>
                </a:lnTo>
                <a:lnTo>
                  <a:pt x="157160" y="31703"/>
                </a:lnTo>
                <a:lnTo>
                  <a:pt x="162876" y="36813"/>
                </a:lnTo>
                <a:lnTo>
                  <a:pt x="171767" y="47570"/>
                </a:lnTo>
                <a:lnTo>
                  <a:pt x="178893" y="56162"/>
                </a:lnTo>
                <a:lnTo>
                  <a:pt x="185235" y="64108"/>
                </a:lnTo>
                <a:lnTo>
                  <a:pt x="193208" y="78339"/>
                </a:lnTo>
                <a:lnTo>
                  <a:pt x="202711" y="104098"/>
                </a:lnTo>
                <a:lnTo>
                  <a:pt x="207681" y="122969"/>
                </a:lnTo>
                <a:lnTo>
                  <a:pt x="213002" y="144548"/>
                </a:lnTo>
                <a:lnTo>
                  <a:pt x="211190" y="154191"/>
                </a:lnTo>
                <a:lnTo>
                  <a:pt x="207209" y="163873"/>
                </a:lnTo>
                <a:lnTo>
                  <a:pt x="199614" y="174680"/>
                </a:lnTo>
                <a:lnTo>
                  <a:pt x="194127" y="180918"/>
                </a:lnTo>
                <a:lnTo>
                  <a:pt x="192283" y="183914"/>
                </a:lnTo>
                <a:lnTo>
                  <a:pt x="190234" y="189784"/>
                </a:lnTo>
                <a:lnTo>
                  <a:pt x="188735" y="191731"/>
                </a:lnTo>
                <a:lnTo>
                  <a:pt x="186783" y="193028"/>
                </a:lnTo>
                <a:lnTo>
                  <a:pt x="182074" y="194470"/>
                </a:lnTo>
                <a:lnTo>
                  <a:pt x="173116" y="195281"/>
                </a:lnTo>
                <a:lnTo>
                  <a:pt x="163936" y="195472"/>
                </a:lnTo>
                <a:lnTo>
                  <a:pt x="159773" y="196474"/>
                </a:lnTo>
                <a:lnTo>
                  <a:pt x="152607" y="200129"/>
                </a:lnTo>
                <a:lnTo>
                  <a:pt x="146248" y="202389"/>
                </a:lnTo>
                <a:lnTo>
                  <a:pt x="143218" y="202990"/>
                </a:lnTo>
                <a:lnTo>
                  <a:pt x="137312" y="206200"/>
                </a:lnTo>
                <a:lnTo>
                  <a:pt x="128784" y="212856"/>
                </a:lnTo>
                <a:lnTo>
                  <a:pt x="124547" y="216935"/>
                </a:lnTo>
                <a:lnTo>
                  <a:pt x="123036" y="219356"/>
                </a:lnTo>
                <a:lnTo>
                  <a:pt x="121358" y="224586"/>
                </a:lnTo>
                <a:lnTo>
                  <a:pt x="120612" y="240246"/>
                </a:lnTo>
                <a:lnTo>
                  <a:pt x="121232" y="259270"/>
                </a:lnTo>
                <a:lnTo>
                  <a:pt x="124683" y="270901"/>
                </a:lnTo>
                <a:lnTo>
                  <a:pt x="128842" y="276288"/>
                </a:lnTo>
                <a:lnTo>
                  <a:pt x="134472" y="281785"/>
                </a:lnTo>
                <a:lnTo>
                  <a:pt x="141083" y="287354"/>
                </a:lnTo>
                <a:lnTo>
                  <a:pt x="146442" y="292020"/>
                </a:lnTo>
                <a:lnTo>
                  <a:pt x="154938" y="299743"/>
                </a:lnTo>
                <a:lnTo>
                  <a:pt x="161888" y="303812"/>
                </a:lnTo>
                <a:lnTo>
                  <a:pt x="169561" y="306423"/>
                </a:lnTo>
                <a:lnTo>
                  <a:pt x="170191" y="307590"/>
                </a:lnTo>
                <a:lnTo>
                  <a:pt x="170890" y="311426"/>
                </a:lnTo>
                <a:lnTo>
                  <a:pt x="173741" y="316306"/>
                </a:lnTo>
                <a:lnTo>
                  <a:pt x="175835" y="318941"/>
                </a:lnTo>
                <a:lnTo>
                  <a:pt x="183332" y="336302"/>
                </a:lnTo>
                <a:lnTo>
                  <a:pt x="184134" y="341796"/>
                </a:lnTo>
                <a:lnTo>
                  <a:pt x="183716" y="346412"/>
                </a:lnTo>
                <a:lnTo>
                  <a:pt x="182484" y="350442"/>
                </a:lnTo>
                <a:lnTo>
                  <a:pt x="178576" y="357459"/>
                </a:lnTo>
                <a:lnTo>
                  <a:pt x="176201" y="360664"/>
                </a:lnTo>
                <a:lnTo>
                  <a:pt x="173561" y="366765"/>
                </a:lnTo>
                <a:lnTo>
                  <a:pt x="172858" y="369725"/>
                </a:lnTo>
                <a:lnTo>
                  <a:pt x="169536" y="375554"/>
                </a:lnTo>
                <a:lnTo>
                  <a:pt x="167316" y="378442"/>
                </a:lnTo>
                <a:lnTo>
                  <a:pt x="164850" y="384191"/>
                </a:lnTo>
                <a:lnTo>
                  <a:pt x="164193" y="387058"/>
                </a:lnTo>
                <a:lnTo>
                  <a:pt x="160922" y="392783"/>
                </a:lnTo>
                <a:lnTo>
                  <a:pt x="153725" y="403901"/>
                </a:lnTo>
                <a:lnTo>
                  <a:pt x="151060" y="408770"/>
                </a:lnTo>
                <a:lnTo>
                  <a:pt x="148101" y="424340"/>
                </a:lnTo>
                <a:lnTo>
                  <a:pt x="146785" y="442055"/>
                </a:lnTo>
                <a:lnTo>
                  <a:pt x="146200" y="456278"/>
                </a:lnTo>
                <a:lnTo>
                  <a:pt x="148480" y="471490"/>
                </a:lnTo>
                <a:lnTo>
                  <a:pt x="150422" y="479547"/>
                </a:lnTo>
                <a:lnTo>
                  <a:pt x="154573" y="488728"/>
                </a:lnTo>
                <a:lnTo>
                  <a:pt x="160199" y="498659"/>
                </a:lnTo>
                <a:lnTo>
                  <a:pt x="179229" y="528299"/>
                </a:lnTo>
                <a:lnTo>
                  <a:pt x="185208" y="537422"/>
                </a:lnTo>
                <a:lnTo>
                  <a:pt x="191099" y="544456"/>
                </a:lnTo>
                <a:lnTo>
                  <a:pt x="196932" y="550099"/>
                </a:lnTo>
                <a:lnTo>
                  <a:pt x="202726" y="554813"/>
                </a:lnTo>
                <a:lnTo>
                  <a:pt x="210398" y="559860"/>
                </a:lnTo>
                <a:lnTo>
                  <a:pt x="219323" y="565131"/>
                </a:lnTo>
                <a:lnTo>
                  <a:pt x="229082" y="570549"/>
                </a:lnTo>
                <a:lnTo>
                  <a:pt x="237494" y="576066"/>
                </a:lnTo>
                <a:lnTo>
                  <a:pt x="245007" y="581649"/>
                </a:lnTo>
                <a:lnTo>
                  <a:pt x="251920" y="587277"/>
                </a:lnTo>
                <a:lnTo>
                  <a:pt x="258434" y="591980"/>
                </a:lnTo>
                <a:lnTo>
                  <a:pt x="264682" y="596069"/>
                </a:lnTo>
                <a:lnTo>
                  <a:pt x="270752" y="599747"/>
                </a:lnTo>
                <a:lnTo>
                  <a:pt x="276703" y="604104"/>
                </a:lnTo>
                <a:lnTo>
                  <a:pt x="282576" y="608914"/>
                </a:lnTo>
                <a:lnTo>
                  <a:pt x="288396" y="614025"/>
                </a:lnTo>
                <a:lnTo>
                  <a:pt x="294863" y="622245"/>
                </a:lnTo>
                <a:lnTo>
                  <a:pt x="296588" y="625770"/>
                </a:lnTo>
                <a:lnTo>
                  <a:pt x="296785" y="630025"/>
                </a:lnTo>
                <a:lnTo>
                  <a:pt x="294464" y="639833"/>
                </a:lnTo>
                <a:lnTo>
                  <a:pt x="287718" y="653082"/>
                </a:lnTo>
                <a:lnTo>
                  <a:pt x="283252" y="660616"/>
                </a:lnTo>
                <a:lnTo>
                  <a:pt x="278369" y="666590"/>
                </a:lnTo>
                <a:lnTo>
                  <a:pt x="273209" y="671527"/>
                </a:lnTo>
                <a:lnTo>
                  <a:pt x="260491" y="681456"/>
                </a:lnTo>
                <a:lnTo>
                  <a:pt x="242139" y="695394"/>
                </a:lnTo>
                <a:lnTo>
                  <a:pt x="233816" y="701206"/>
                </a:lnTo>
                <a:lnTo>
                  <a:pt x="226362" y="706034"/>
                </a:lnTo>
                <a:lnTo>
                  <a:pt x="219488" y="710204"/>
                </a:lnTo>
                <a:lnTo>
                  <a:pt x="212047" y="713937"/>
                </a:lnTo>
                <a:lnTo>
                  <a:pt x="204230" y="717378"/>
                </a:lnTo>
                <a:lnTo>
                  <a:pt x="196161" y="720625"/>
                </a:lnTo>
                <a:lnTo>
                  <a:pt x="186019" y="723742"/>
                </a:lnTo>
                <a:lnTo>
                  <a:pt x="174495" y="726772"/>
                </a:lnTo>
                <a:lnTo>
                  <a:pt x="162050" y="729745"/>
                </a:lnTo>
                <a:lnTo>
                  <a:pt x="147085" y="732679"/>
                </a:lnTo>
                <a:lnTo>
                  <a:pt x="97026" y="741360"/>
                </a:lnTo>
                <a:lnTo>
                  <a:pt x="82782" y="744233"/>
                </a:lnTo>
                <a:lnTo>
                  <a:pt x="0" y="7442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21"/>
          <p:cNvSpPr/>
          <p:nvPr/>
        </p:nvSpPr>
        <p:spPr>
          <a:xfrm>
            <a:off x="3982273" y="5360909"/>
            <a:ext cx="418278" cy="802269"/>
          </a:xfrm>
          <a:custGeom>
            <a:avLst/>
            <a:gdLst/>
            <a:ahLst/>
            <a:cxnLst/>
            <a:rect l="0" t="0" r="0" b="0"/>
            <a:pathLst>
              <a:path w="418278" h="802269">
                <a:moveTo>
                  <a:pt x="418277" y="39766"/>
                </a:moveTo>
                <a:lnTo>
                  <a:pt x="418277" y="44317"/>
                </a:lnTo>
                <a:lnTo>
                  <a:pt x="417324" y="44704"/>
                </a:lnTo>
                <a:lnTo>
                  <a:pt x="415737" y="44011"/>
                </a:lnTo>
                <a:lnTo>
                  <a:pt x="406345" y="36053"/>
                </a:lnTo>
                <a:lnTo>
                  <a:pt x="393288" y="28274"/>
                </a:lnTo>
                <a:lnTo>
                  <a:pt x="374786" y="18466"/>
                </a:lnTo>
                <a:lnTo>
                  <a:pt x="353862" y="7756"/>
                </a:lnTo>
                <a:lnTo>
                  <a:pt x="344854" y="4139"/>
                </a:lnTo>
                <a:lnTo>
                  <a:pt x="336943" y="1727"/>
                </a:lnTo>
                <a:lnTo>
                  <a:pt x="329764" y="119"/>
                </a:lnTo>
                <a:lnTo>
                  <a:pt x="322120" y="0"/>
                </a:lnTo>
                <a:lnTo>
                  <a:pt x="314167" y="872"/>
                </a:lnTo>
                <a:lnTo>
                  <a:pt x="306008" y="2407"/>
                </a:lnTo>
                <a:lnTo>
                  <a:pt x="298663" y="4382"/>
                </a:lnTo>
                <a:lnTo>
                  <a:pt x="291862" y="6652"/>
                </a:lnTo>
                <a:lnTo>
                  <a:pt x="279225" y="11713"/>
                </a:lnTo>
                <a:lnTo>
                  <a:pt x="267258" y="17138"/>
                </a:lnTo>
                <a:lnTo>
                  <a:pt x="260447" y="20871"/>
                </a:lnTo>
                <a:lnTo>
                  <a:pt x="253050" y="25264"/>
                </a:lnTo>
                <a:lnTo>
                  <a:pt x="245260" y="30097"/>
                </a:lnTo>
                <a:lnTo>
                  <a:pt x="237210" y="37130"/>
                </a:lnTo>
                <a:lnTo>
                  <a:pt x="228986" y="45629"/>
                </a:lnTo>
                <a:lnTo>
                  <a:pt x="220645" y="55104"/>
                </a:lnTo>
                <a:lnTo>
                  <a:pt x="212227" y="65231"/>
                </a:lnTo>
                <a:lnTo>
                  <a:pt x="195254" y="86644"/>
                </a:lnTo>
                <a:lnTo>
                  <a:pt x="183266" y="111400"/>
                </a:lnTo>
                <a:lnTo>
                  <a:pt x="178735" y="124670"/>
                </a:lnTo>
                <a:lnTo>
                  <a:pt x="174762" y="138278"/>
                </a:lnTo>
                <a:lnTo>
                  <a:pt x="171161" y="152113"/>
                </a:lnTo>
                <a:lnTo>
                  <a:pt x="167808" y="166099"/>
                </a:lnTo>
                <a:lnTo>
                  <a:pt x="164620" y="182091"/>
                </a:lnTo>
                <a:lnTo>
                  <a:pt x="158538" y="217639"/>
                </a:lnTo>
                <a:lnTo>
                  <a:pt x="156535" y="231690"/>
                </a:lnTo>
                <a:lnTo>
                  <a:pt x="154310" y="252383"/>
                </a:lnTo>
                <a:lnTo>
                  <a:pt x="153056" y="274743"/>
                </a:lnTo>
                <a:lnTo>
                  <a:pt x="152685" y="316187"/>
                </a:lnTo>
                <a:lnTo>
                  <a:pt x="150058" y="339150"/>
                </a:lnTo>
                <a:lnTo>
                  <a:pt x="148024" y="347940"/>
                </a:lnTo>
                <a:lnTo>
                  <a:pt x="140685" y="362787"/>
                </a:lnTo>
                <a:lnTo>
                  <a:pt x="136060" y="369413"/>
                </a:lnTo>
                <a:lnTo>
                  <a:pt x="130120" y="374783"/>
                </a:lnTo>
                <a:lnTo>
                  <a:pt x="123302" y="379316"/>
                </a:lnTo>
                <a:lnTo>
                  <a:pt x="115899" y="383290"/>
                </a:lnTo>
                <a:lnTo>
                  <a:pt x="108107" y="387845"/>
                </a:lnTo>
                <a:lnTo>
                  <a:pt x="91828" y="397985"/>
                </a:lnTo>
                <a:lnTo>
                  <a:pt x="83487" y="401451"/>
                </a:lnTo>
                <a:lnTo>
                  <a:pt x="75068" y="403761"/>
                </a:lnTo>
                <a:lnTo>
                  <a:pt x="66599" y="405302"/>
                </a:lnTo>
                <a:lnTo>
                  <a:pt x="58095" y="406329"/>
                </a:lnTo>
                <a:lnTo>
                  <a:pt x="49568" y="407014"/>
                </a:lnTo>
                <a:lnTo>
                  <a:pt x="41026" y="407470"/>
                </a:lnTo>
                <a:lnTo>
                  <a:pt x="35331" y="406822"/>
                </a:lnTo>
                <a:lnTo>
                  <a:pt x="31535" y="405437"/>
                </a:lnTo>
                <a:lnTo>
                  <a:pt x="25441" y="400923"/>
                </a:lnTo>
                <a:lnTo>
                  <a:pt x="25893" y="399599"/>
                </a:lnTo>
                <a:lnTo>
                  <a:pt x="31082" y="393187"/>
                </a:lnTo>
                <a:lnTo>
                  <a:pt x="36005" y="387977"/>
                </a:lnTo>
                <a:lnTo>
                  <a:pt x="39603" y="387159"/>
                </a:lnTo>
                <a:lnTo>
                  <a:pt x="43908" y="387566"/>
                </a:lnTo>
                <a:lnTo>
                  <a:pt x="53770" y="389606"/>
                </a:lnTo>
                <a:lnTo>
                  <a:pt x="64504" y="390513"/>
                </a:lnTo>
                <a:lnTo>
                  <a:pt x="68128" y="392660"/>
                </a:lnTo>
                <a:lnTo>
                  <a:pt x="70545" y="395996"/>
                </a:lnTo>
                <a:lnTo>
                  <a:pt x="76485" y="414873"/>
                </a:lnTo>
                <a:lnTo>
                  <a:pt x="81584" y="433175"/>
                </a:lnTo>
                <a:lnTo>
                  <a:pt x="87025" y="450834"/>
                </a:lnTo>
                <a:lnTo>
                  <a:pt x="90079" y="468208"/>
                </a:lnTo>
                <a:lnTo>
                  <a:pt x="90893" y="476841"/>
                </a:lnTo>
                <a:lnTo>
                  <a:pt x="89257" y="491514"/>
                </a:lnTo>
                <a:lnTo>
                  <a:pt x="71345" y="557413"/>
                </a:lnTo>
                <a:lnTo>
                  <a:pt x="66021" y="575364"/>
                </a:lnTo>
                <a:lnTo>
                  <a:pt x="57566" y="600389"/>
                </a:lnTo>
                <a:lnTo>
                  <a:pt x="50168" y="615445"/>
                </a:lnTo>
                <a:lnTo>
                  <a:pt x="40473" y="633102"/>
                </a:lnTo>
                <a:lnTo>
                  <a:pt x="29248" y="652493"/>
                </a:lnTo>
                <a:lnTo>
                  <a:pt x="16775" y="676579"/>
                </a:lnTo>
                <a:lnTo>
                  <a:pt x="7213" y="695494"/>
                </a:lnTo>
                <a:lnTo>
                  <a:pt x="2219" y="703628"/>
                </a:lnTo>
                <a:lnTo>
                  <a:pt x="0" y="710418"/>
                </a:lnTo>
                <a:lnTo>
                  <a:pt x="360" y="714515"/>
                </a:lnTo>
                <a:lnTo>
                  <a:pt x="5419" y="729383"/>
                </a:lnTo>
                <a:lnTo>
                  <a:pt x="18201" y="754013"/>
                </a:lnTo>
                <a:lnTo>
                  <a:pt x="22972" y="761675"/>
                </a:lnTo>
                <a:lnTo>
                  <a:pt x="35894" y="775269"/>
                </a:lnTo>
                <a:lnTo>
                  <a:pt x="43339" y="781562"/>
                </a:lnTo>
                <a:lnTo>
                  <a:pt x="50208" y="785756"/>
                </a:lnTo>
                <a:lnTo>
                  <a:pt x="62921" y="790417"/>
                </a:lnTo>
                <a:lnTo>
                  <a:pt x="74921" y="795029"/>
                </a:lnTo>
                <a:lnTo>
                  <a:pt x="86604" y="799301"/>
                </a:lnTo>
                <a:lnTo>
                  <a:pt x="98147" y="801199"/>
                </a:lnTo>
                <a:lnTo>
                  <a:pt x="110804" y="802268"/>
                </a:lnTo>
                <a:lnTo>
                  <a:pt x="120015" y="799978"/>
                </a:lnTo>
                <a:lnTo>
                  <a:pt x="130458" y="795785"/>
                </a:lnTo>
                <a:lnTo>
                  <a:pt x="141450" y="790747"/>
                </a:lnTo>
                <a:lnTo>
                  <a:pt x="164028" y="779751"/>
                </a:lnTo>
                <a:lnTo>
                  <a:pt x="175420" y="774095"/>
                </a:lnTo>
                <a:lnTo>
                  <a:pt x="180172" y="770302"/>
                </a:lnTo>
                <a:lnTo>
                  <a:pt x="187992" y="761006"/>
                </a:lnTo>
                <a:lnTo>
                  <a:pt x="197750" y="745062"/>
                </a:lnTo>
                <a:lnTo>
                  <a:pt x="206282" y="733913"/>
                </a:lnTo>
                <a:lnTo>
                  <a:pt x="219256" y="719466"/>
                </a:lnTo>
                <a:lnTo>
                  <a:pt x="222731" y="715784"/>
                </a:lnTo>
                <a:lnTo>
                  <a:pt x="225048" y="712377"/>
                </a:lnTo>
                <a:lnTo>
                  <a:pt x="229681" y="6998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22"/>
          <p:cNvSpPr/>
          <p:nvPr/>
        </p:nvSpPr>
        <p:spPr>
          <a:xfrm>
            <a:off x="4306566" y="5716159"/>
            <a:ext cx="272670" cy="494665"/>
          </a:xfrm>
          <a:custGeom>
            <a:avLst/>
            <a:gdLst/>
            <a:ahLst/>
            <a:cxnLst/>
            <a:rect l="0" t="0" r="0" b="0"/>
            <a:pathLst>
              <a:path w="272670" h="494665">
                <a:moveTo>
                  <a:pt x="25404" y="10270"/>
                </a:moveTo>
                <a:lnTo>
                  <a:pt x="11751" y="10270"/>
                </a:lnTo>
                <a:lnTo>
                  <a:pt x="7729" y="11223"/>
                </a:lnTo>
                <a:lnTo>
                  <a:pt x="5049" y="12811"/>
                </a:lnTo>
                <a:lnTo>
                  <a:pt x="3261" y="14822"/>
                </a:lnTo>
                <a:lnTo>
                  <a:pt x="2069" y="17114"/>
                </a:lnTo>
                <a:lnTo>
                  <a:pt x="745" y="22202"/>
                </a:lnTo>
                <a:lnTo>
                  <a:pt x="0" y="30422"/>
                </a:lnTo>
                <a:lnTo>
                  <a:pt x="2365" y="38594"/>
                </a:lnTo>
                <a:lnTo>
                  <a:pt x="4330" y="43440"/>
                </a:lnTo>
                <a:lnTo>
                  <a:pt x="5639" y="50482"/>
                </a:lnTo>
                <a:lnTo>
                  <a:pt x="6512" y="58985"/>
                </a:lnTo>
                <a:lnTo>
                  <a:pt x="7094" y="68465"/>
                </a:lnTo>
                <a:lnTo>
                  <a:pt x="10340" y="85262"/>
                </a:lnTo>
                <a:lnTo>
                  <a:pt x="15361" y="106937"/>
                </a:lnTo>
                <a:lnTo>
                  <a:pt x="21566" y="131865"/>
                </a:lnTo>
                <a:lnTo>
                  <a:pt x="25703" y="150388"/>
                </a:lnTo>
                <a:lnTo>
                  <a:pt x="28461" y="164642"/>
                </a:lnTo>
                <a:lnTo>
                  <a:pt x="30299" y="176051"/>
                </a:lnTo>
                <a:lnTo>
                  <a:pt x="32477" y="185560"/>
                </a:lnTo>
                <a:lnTo>
                  <a:pt x="34882" y="193805"/>
                </a:lnTo>
                <a:lnTo>
                  <a:pt x="40093" y="208047"/>
                </a:lnTo>
                <a:lnTo>
                  <a:pt x="45585" y="220726"/>
                </a:lnTo>
                <a:lnTo>
                  <a:pt x="54032" y="234024"/>
                </a:lnTo>
                <a:lnTo>
                  <a:pt x="58776" y="237545"/>
                </a:lnTo>
                <a:lnTo>
                  <a:pt x="64797" y="240844"/>
                </a:lnTo>
                <a:lnTo>
                  <a:pt x="71669" y="243996"/>
                </a:lnTo>
                <a:lnTo>
                  <a:pt x="77202" y="247050"/>
                </a:lnTo>
                <a:lnTo>
                  <a:pt x="81843" y="250038"/>
                </a:lnTo>
                <a:lnTo>
                  <a:pt x="89540" y="254947"/>
                </a:lnTo>
                <a:lnTo>
                  <a:pt x="96136" y="257128"/>
                </a:lnTo>
                <a:lnTo>
                  <a:pt x="99229" y="256757"/>
                </a:lnTo>
                <a:lnTo>
                  <a:pt x="102243" y="255557"/>
                </a:lnTo>
                <a:lnTo>
                  <a:pt x="109084" y="251684"/>
                </a:lnTo>
                <a:lnTo>
                  <a:pt x="118475" y="246788"/>
                </a:lnTo>
                <a:lnTo>
                  <a:pt x="126459" y="241437"/>
                </a:lnTo>
                <a:lnTo>
                  <a:pt x="129921" y="238677"/>
                </a:lnTo>
                <a:lnTo>
                  <a:pt x="136308" y="230529"/>
                </a:lnTo>
                <a:lnTo>
                  <a:pt x="143274" y="220558"/>
                </a:lnTo>
                <a:lnTo>
                  <a:pt x="147799" y="215233"/>
                </a:lnTo>
                <a:lnTo>
                  <a:pt x="152721" y="209777"/>
                </a:lnTo>
                <a:lnTo>
                  <a:pt x="157907" y="201377"/>
                </a:lnTo>
                <a:lnTo>
                  <a:pt x="163269" y="191015"/>
                </a:lnTo>
                <a:lnTo>
                  <a:pt x="168749" y="179344"/>
                </a:lnTo>
                <a:lnTo>
                  <a:pt x="179918" y="153677"/>
                </a:lnTo>
                <a:lnTo>
                  <a:pt x="185563" y="140165"/>
                </a:lnTo>
                <a:lnTo>
                  <a:pt x="190279" y="128299"/>
                </a:lnTo>
                <a:lnTo>
                  <a:pt x="198059" y="107495"/>
                </a:lnTo>
                <a:lnTo>
                  <a:pt x="202420" y="93185"/>
                </a:lnTo>
                <a:lnTo>
                  <a:pt x="212345" y="56964"/>
                </a:lnTo>
                <a:lnTo>
                  <a:pt x="215754" y="42352"/>
                </a:lnTo>
                <a:lnTo>
                  <a:pt x="218026" y="30706"/>
                </a:lnTo>
                <a:lnTo>
                  <a:pt x="219541" y="21036"/>
                </a:lnTo>
                <a:lnTo>
                  <a:pt x="223764" y="7753"/>
                </a:lnTo>
                <a:lnTo>
                  <a:pt x="226224" y="2877"/>
                </a:lnTo>
                <a:lnTo>
                  <a:pt x="227864" y="580"/>
                </a:lnTo>
                <a:lnTo>
                  <a:pt x="228957" y="0"/>
                </a:lnTo>
                <a:lnTo>
                  <a:pt x="229686" y="566"/>
                </a:lnTo>
                <a:lnTo>
                  <a:pt x="235263" y="15015"/>
                </a:lnTo>
                <a:lnTo>
                  <a:pt x="237737" y="26985"/>
                </a:lnTo>
                <a:lnTo>
                  <a:pt x="239789" y="41512"/>
                </a:lnTo>
                <a:lnTo>
                  <a:pt x="246299" y="76465"/>
                </a:lnTo>
                <a:lnTo>
                  <a:pt x="251532" y="103190"/>
                </a:lnTo>
                <a:lnTo>
                  <a:pt x="254261" y="115080"/>
                </a:lnTo>
                <a:lnTo>
                  <a:pt x="257032" y="125863"/>
                </a:lnTo>
                <a:lnTo>
                  <a:pt x="259833" y="135910"/>
                </a:lnTo>
                <a:lnTo>
                  <a:pt x="261700" y="146418"/>
                </a:lnTo>
                <a:lnTo>
                  <a:pt x="262945" y="157233"/>
                </a:lnTo>
                <a:lnTo>
                  <a:pt x="270998" y="257412"/>
                </a:lnTo>
                <a:lnTo>
                  <a:pt x="272669" y="301404"/>
                </a:lnTo>
                <a:lnTo>
                  <a:pt x="272162" y="319612"/>
                </a:lnTo>
                <a:lnTo>
                  <a:pt x="270872" y="335561"/>
                </a:lnTo>
                <a:lnTo>
                  <a:pt x="269059" y="350003"/>
                </a:lnTo>
                <a:lnTo>
                  <a:pt x="264505" y="381290"/>
                </a:lnTo>
                <a:lnTo>
                  <a:pt x="261957" y="397635"/>
                </a:lnTo>
                <a:lnTo>
                  <a:pt x="258353" y="410436"/>
                </a:lnTo>
                <a:lnTo>
                  <a:pt x="254046" y="420875"/>
                </a:lnTo>
                <a:lnTo>
                  <a:pt x="244180" y="439459"/>
                </a:lnTo>
                <a:lnTo>
                  <a:pt x="233445" y="460419"/>
                </a:lnTo>
                <a:lnTo>
                  <a:pt x="228868" y="468484"/>
                </a:lnTo>
                <a:lnTo>
                  <a:pt x="221242" y="479986"/>
                </a:lnTo>
                <a:lnTo>
                  <a:pt x="217875" y="483435"/>
                </a:lnTo>
                <a:lnTo>
                  <a:pt x="214678" y="485733"/>
                </a:lnTo>
                <a:lnTo>
                  <a:pt x="206680" y="489240"/>
                </a:lnTo>
                <a:lnTo>
                  <a:pt x="193601" y="493973"/>
                </a:lnTo>
                <a:lnTo>
                  <a:pt x="188970" y="494664"/>
                </a:lnTo>
                <a:lnTo>
                  <a:pt x="185883" y="494172"/>
                </a:lnTo>
                <a:lnTo>
                  <a:pt x="183825" y="492892"/>
                </a:lnTo>
                <a:lnTo>
                  <a:pt x="176458" y="491469"/>
                </a:lnTo>
                <a:lnTo>
                  <a:pt x="162563" y="4817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23"/>
          <p:cNvSpPr/>
          <p:nvPr/>
        </p:nvSpPr>
        <p:spPr>
          <a:xfrm>
            <a:off x="4812029" y="5366385"/>
            <a:ext cx="60009" cy="694373"/>
          </a:xfrm>
          <a:custGeom>
            <a:avLst/>
            <a:gdLst/>
            <a:ahLst/>
            <a:cxnLst/>
            <a:rect l="0" t="0" r="0" b="0"/>
            <a:pathLst>
              <a:path w="60009" h="694373">
                <a:moveTo>
                  <a:pt x="60008" y="0"/>
                </a:moveTo>
                <a:lnTo>
                  <a:pt x="48077" y="23863"/>
                </a:lnTo>
                <a:lnTo>
                  <a:pt x="46339" y="29244"/>
                </a:lnTo>
                <a:lnTo>
                  <a:pt x="45180" y="34736"/>
                </a:lnTo>
                <a:lnTo>
                  <a:pt x="43549" y="54107"/>
                </a:lnTo>
                <a:lnTo>
                  <a:pt x="43168" y="70720"/>
                </a:lnTo>
                <a:lnTo>
                  <a:pt x="42903" y="118979"/>
                </a:lnTo>
                <a:lnTo>
                  <a:pt x="40985" y="132659"/>
                </a:lnTo>
                <a:lnTo>
                  <a:pt x="37801" y="149400"/>
                </a:lnTo>
                <a:lnTo>
                  <a:pt x="33774" y="168179"/>
                </a:lnTo>
                <a:lnTo>
                  <a:pt x="31088" y="184509"/>
                </a:lnTo>
                <a:lnTo>
                  <a:pt x="29298" y="199206"/>
                </a:lnTo>
                <a:lnTo>
                  <a:pt x="21874" y="291127"/>
                </a:lnTo>
                <a:lnTo>
                  <a:pt x="19247" y="334812"/>
                </a:lnTo>
                <a:lnTo>
                  <a:pt x="18547" y="351795"/>
                </a:lnTo>
                <a:lnTo>
                  <a:pt x="17768" y="393526"/>
                </a:lnTo>
                <a:lnTo>
                  <a:pt x="17182" y="506580"/>
                </a:lnTo>
                <a:lnTo>
                  <a:pt x="16217" y="517743"/>
                </a:lnTo>
                <a:lnTo>
                  <a:pt x="14622" y="528042"/>
                </a:lnTo>
                <a:lnTo>
                  <a:pt x="12605" y="537765"/>
                </a:lnTo>
                <a:lnTo>
                  <a:pt x="11261" y="547105"/>
                </a:lnTo>
                <a:lnTo>
                  <a:pt x="9768" y="565102"/>
                </a:lnTo>
                <a:lnTo>
                  <a:pt x="9104" y="597867"/>
                </a:lnTo>
                <a:lnTo>
                  <a:pt x="8604" y="672924"/>
                </a:lnTo>
                <a:lnTo>
                  <a:pt x="7641" y="678168"/>
                </a:lnTo>
                <a:lnTo>
                  <a:pt x="6047" y="682617"/>
                </a:lnTo>
                <a:lnTo>
                  <a:pt x="0" y="6943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24"/>
          <p:cNvSpPr/>
          <p:nvPr/>
        </p:nvSpPr>
        <p:spPr>
          <a:xfrm>
            <a:off x="5086350" y="5549624"/>
            <a:ext cx="239987" cy="669732"/>
          </a:xfrm>
          <a:custGeom>
            <a:avLst/>
            <a:gdLst/>
            <a:ahLst/>
            <a:cxnLst/>
            <a:rect l="0" t="0" r="0" b="0"/>
            <a:pathLst>
              <a:path w="239987" h="669732">
                <a:moveTo>
                  <a:pt x="0" y="91080"/>
                </a:moveTo>
                <a:lnTo>
                  <a:pt x="0" y="145874"/>
                </a:lnTo>
                <a:lnTo>
                  <a:pt x="1904" y="166662"/>
                </a:lnTo>
                <a:lnTo>
                  <a:pt x="9102" y="225320"/>
                </a:lnTo>
                <a:lnTo>
                  <a:pt x="12735" y="248201"/>
                </a:lnTo>
                <a:lnTo>
                  <a:pt x="16109" y="265360"/>
                </a:lnTo>
                <a:lnTo>
                  <a:pt x="19312" y="278705"/>
                </a:lnTo>
                <a:lnTo>
                  <a:pt x="23352" y="289506"/>
                </a:lnTo>
                <a:lnTo>
                  <a:pt x="27951" y="298612"/>
                </a:lnTo>
                <a:lnTo>
                  <a:pt x="32921" y="306587"/>
                </a:lnTo>
                <a:lnTo>
                  <a:pt x="38444" y="317989"/>
                </a:lnTo>
                <a:lnTo>
                  <a:pt x="39916" y="322363"/>
                </a:lnTo>
                <a:lnTo>
                  <a:pt x="42803" y="326231"/>
                </a:lnTo>
                <a:lnTo>
                  <a:pt x="46633" y="329763"/>
                </a:lnTo>
                <a:lnTo>
                  <a:pt x="57365" y="337724"/>
                </a:lnTo>
                <a:lnTo>
                  <a:pt x="63913" y="338813"/>
                </a:lnTo>
                <a:lnTo>
                  <a:pt x="68326" y="339103"/>
                </a:lnTo>
                <a:lnTo>
                  <a:pt x="75769" y="339425"/>
                </a:lnTo>
                <a:lnTo>
                  <a:pt x="83205" y="339568"/>
                </a:lnTo>
                <a:lnTo>
                  <a:pt x="92860" y="339632"/>
                </a:lnTo>
                <a:lnTo>
                  <a:pt x="97149" y="338697"/>
                </a:lnTo>
                <a:lnTo>
                  <a:pt x="104454" y="335117"/>
                </a:lnTo>
                <a:lnTo>
                  <a:pt x="108689" y="331877"/>
                </a:lnTo>
                <a:lnTo>
                  <a:pt x="113417" y="327811"/>
                </a:lnTo>
                <a:lnTo>
                  <a:pt x="118473" y="323196"/>
                </a:lnTo>
                <a:lnTo>
                  <a:pt x="122797" y="318214"/>
                </a:lnTo>
                <a:lnTo>
                  <a:pt x="130142" y="307599"/>
                </a:lnTo>
                <a:lnTo>
                  <a:pt x="134386" y="302101"/>
                </a:lnTo>
                <a:lnTo>
                  <a:pt x="139120" y="296531"/>
                </a:lnTo>
                <a:lnTo>
                  <a:pt x="144182" y="290912"/>
                </a:lnTo>
                <a:lnTo>
                  <a:pt x="149461" y="281452"/>
                </a:lnTo>
                <a:lnTo>
                  <a:pt x="154886" y="269430"/>
                </a:lnTo>
                <a:lnTo>
                  <a:pt x="160407" y="255700"/>
                </a:lnTo>
                <a:lnTo>
                  <a:pt x="165993" y="238927"/>
                </a:lnTo>
                <a:lnTo>
                  <a:pt x="171622" y="220125"/>
                </a:lnTo>
                <a:lnTo>
                  <a:pt x="194344" y="139748"/>
                </a:lnTo>
                <a:lnTo>
                  <a:pt x="199095" y="118763"/>
                </a:lnTo>
                <a:lnTo>
                  <a:pt x="203215" y="97153"/>
                </a:lnTo>
                <a:lnTo>
                  <a:pt x="206914" y="75126"/>
                </a:lnTo>
                <a:lnTo>
                  <a:pt x="209380" y="57585"/>
                </a:lnTo>
                <a:lnTo>
                  <a:pt x="211024" y="43033"/>
                </a:lnTo>
                <a:lnTo>
                  <a:pt x="212850" y="21149"/>
                </a:lnTo>
                <a:lnTo>
                  <a:pt x="213663" y="8247"/>
                </a:lnTo>
                <a:lnTo>
                  <a:pt x="212926" y="4426"/>
                </a:lnTo>
                <a:lnTo>
                  <a:pt x="211483" y="1878"/>
                </a:lnTo>
                <a:lnTo>
                  <a:pt x="209569" y="180"/>
                </a:lnTo>
                <a:lnTo>
                  <a:pt x="208292" y="0"/>
                </a:lnTo>
                <a:lnTo>
                  <a:pt x="207441" y="833"/>
                </a:lnTo>
                <a:lnTo>
                  <a:pt x="206874" y="2340"/>
                </a:lnTo>
                <a:lnTo>
                  <a:pt x="208784" y="21795"/>
                </a:lnTo>
                <a:lnTo>
                  <a:pt x="210627" y="36318"/>
                </a:lnTo>
                <a:lnTo>
                  <a:pt x="211855" y="52667"/>
                </a:lnTo>
                <a:lnTo>
                  <a:pt x="212674" y="70234"/>
                </a:lnTo>
                <a:lnTo>
                  <a:pt x="213220" y="88613"/>
                </a:lnTo>
                <a:lnTo>
                  <a:pt x="214536" y="104676"/>
                </a:lnTo>
                <a:lnTo>
                  <a:pt x="216367" y="119194"/>
                </a:lnTo>
                <a:lnTo>
                  <a:pt x="220940" y="146438"/>
                </a:lnTo>
                <a:lnTo>
                  <a:pt x="226148" y="174421"/>
                </a:lnTo>
                <a:lnTo>
                  <a:pt x="228870" y="193314"/>
                </a:lnTo>
                <a:lnTo>
                  <a:pt x="234435" y="239705"/>
                </a:lnTo>
                <a:lnTo>
                  <a:pt x="236300" y="259696"/>
                </a:lnTo>
                <a:lnTo>
                  <a:pt x="237543" y="276833"/>
                </a:lnTo>
                <a:lnTo>
                  <a:pt x="238372" y="292068"/>
                </a:lnTo>
                <a:lnTo>
                  <a:pt x="239293" y="321696"/>
                </a:lnTo>
                <a:lnTo>
                  <a:pt x="239933" y="392912"/>
                </a:lnTo>
                <a:lnTo>
                  <a:pt x="239986" y="417951"/>
                </a:lnTo>
                <a:lnTo>
                  <a:pt x="239048" y="430914"/>
                </a:lnTo>
                <a:lnTo>
                  <a:pt x="237470" y="444319"/>
                </a:lnTo>
                <a:lnTo>
                  <a:pt x="235466" y="458017"/>
                </a:lnTo>
                <a:lnTo>
                  <a:pt x="233178" y="470960"/>
                </a:lnTo>
                <a:lnTo>
                  <a:pt x="230699" y="483399"/>
                </a:lnTo>
                <a:lnTo>
                  <a:pt x="225405" y="507379"/>
                </a:lnTo>
                <a:lnTo>
                  <a:pt x="219878" y="530737"/>
                </a:lnTo>
                <a:lnTo>
                  <a:pt x="214246" y="551279"/>
                </a:lnTo>
                <a:lnTo>
                  <a:pt x="211410" y="560757"/>
                </a:lnTo>
                <a:lnTo>
                  <a:pt x="206662" y="571838"/>
                </a:lnTo>
                <a:lnTo>
                  <a:pt x="200640" y="583988"/>
                </a:lnTo>
                <a:lnTo>
                  <a:pt x="187281" y="609236"/>
                </a:lnTo>
                <a:lnTo>
                  <a:pt x="174993" y="633157"/>
                </a:lnTo>
                <a:lnTo>
                  <a:pt x="170002" y="642012"/>
                </a:lnTo>
                <a:lnTo>
                  <a:pt x="165722" y="648868"/>
                </a:lnTo>
                <a:lnTo>
                  <a:pt x="161916" y="654392"/>
                </a:lnTo>
                <a:lnTo>
                  <a:pt x="157474" y="658074"/>
                </a:lnTo>
                <a:lnTo>
                  <a:pt x="152608" y="660529"/>
                </a:lnTo>
                <a:lnTo>
                  <a:pt x="147458" y="662165"/>
                </a:lnTo>
                <a:lnTo>
                  <a:pt x="142120" y="664209"/>
                </a:lnTo>
                <a:lnTo>
                  <a:pt x="136657" y="666524"/>
                </a:lnTo>
                <a:lnTo>
                  <a:pt x="131109" y="669020"/>
                </a:lnTo>
                <a:lnTo>
                  <a:pt x="126458" y="669731"/>
                </a:lnTo>
                <a:lnTo>
                  <a:pt x="122406" y="669252"/>
                </a:lnTo>
                <a:lnTo>
                  <a:pt x="111442" y="6654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25"/>
          <p:cNvSpPr/>
          <p:nvPr/>
        </p:nvSpPr>
        <p:spPr>
          <a:xfrm>
            <a:off x="5388211" y="5580697"/>
            <a:ext cx="302413" cy="240031"/>
          </a:xfrm>
          <a:custGeom>
            <a:avLst/>
            <a:gdLst/>
            <a:ahLst/>
            <a:cxnLst/>
            <a:rect l="0" t="0" r="0" b="0"/>
            <a:pathLst>
              <a:path w="302413" h="240031">
                <a:moveTo>
                  <a:pt x="32466" y="0"/>
                </a:moveTo>
                <a:lnTo>
                  <a:pt x="50669" y="4551"/>
                </a:lnTo>
                <a:lnTo>
                  <a:pt x="56984" y="6844"/>
                </a:lnTo>
                <a:lnTo>
                  <a:pt x="62147" y="9325"/>
                </a:lnTo>
                <a:lnTo>
                  <a:pt x="71375" y="14622"/>
                </a:lnTo>
                <a:lnTo>
                  <a:pt x="81826" y="20151"/>
                </a:lnTo>
                <a:lnTo>
                  <a:pt x="87281" y="22007"/>
                </a:lnTo>
                <a:lnTo>
                  <a:pt x="92821" y="23244"/>
                </a:lnTo>
                <a:lnTo>
                  <a:pt x="98420" y="24069"/>
                </a:lnTo>
                <a:lnTo>
                  <a:pt x="104058" y="25571"/>
                </a:lnTo>
                <a:lnTo>
                  <a:pt x="109722" y="27525"/>
                </a:lnTo>
                <a:lnTo>
                  <a:pt x="115402" y="29780"/>
                </a:lnTo>
                <a:lnTo>
                  <a:pt x="122047" y="31283"/>
                </a:lnTo>
                <a:lnTo>
                  <a:pt x="129334" y="32285"/>
                </a:lnTo>
                <a:lnTo>
                  <a:pt x="137050" y="32954"/>
                </a:lnTo>
                <a:lnTo>
                  <a:pt x="144098" y="34352"/>
                </a:lnTo>
                <a:lnTo>
                  <a:pt x="150703" y="36236"/>
                </a:lnTo>
                <a:lnTo>
                  <a:pt x="157010" y="38445"/>
                </a:lnTo>
                <a:lnTo>
                  <a:pt x="170740" y="41822"/>
                </a:lnTo>
                <a:lnTo>
                  <a:pt x="211397" y="50656"/>
                </a:lnTo>
                <a:lnTo>
                  <a:pt x="229858" y="53773"/>
                </a:lnTo>
                <a:lnTo>
                  <a:pt x="245976" y="55851"/>
                </a:lnTo>
                <a:lnTo>
                  <a:pt x="260531" y="57237"/>
                </a:lnTo>
                <a:lnTo>
                  <a:pt x="271187" y="59113"/>
                </a:lnTo>
                <a:lnTo>
                  <a:pt x="279243" y="61316"/>
                </a:lnTo>
                <a:lnTo>
                  <a:pt x="294466" y="67145"/>
                </a:lnTo>
                <a:lnTo>
                  <a:pt x="301654" y="68155"/>
                </a:lnTo>
                <a:lnTo>
                  <a:pt x="302412" y="69249"/>
                </a:lnTo>
                <a:lnTo>
                  <a:pt x="301965" y="70932"/>
                </a:lnTo>
                <a:lnTo>
                  <a:pt x="298928" y="75340"/>
                </a:lnTo>
                <a:lnTo>
                  <a:pt x="294404" y="80474"/>
                </a:lnTo>
                <a:lnTo>
                  <a:pt x="289006" y="84130"/>
                </a:lnTo>
                <a:lnTo>
                  <a:pt x="281598" y="88472"/>
                </a:lnTo>
                <a:lnTo>
                  <a:pt x="272849" y="93271"/>
                </a:lnTo>
                <a:lnTo>
                  <a:pt x="264159" y="97423"/>
                </a:lnTo>
                <a:lnTo>
                  <a:pt x="255508" y="101144"/>
                </a:lnTo>
                <a:lnTo>
                  <a:pt x="246883" y="104577"/>
                </a:lnTo>
                <a:lnTo>
                  <a:pt x="239228" y="107818"/>
                </a:lnTo>
                <a:lnTo>
                  <a:pt x="225643" y="113959"/>
                </a:lnTo>
                <a:lnTo>
                  <a:pt x="148123" y="154627"/>
                </a:lnTo>
                <a:lnTo>
                  <a:pt x="104824" y="178578"/>
                </a:lnTo>
                <a:lnTo>
                  <a:pt x="89278" y="187632"/>
                </a:lnTo>
                <a:lnTo>
                  <a:pt x="77008" y="193668"/>
                </a:lnTo>
                <a:lnTo>
                  <a:pt x="66923" y="197692"/>
                </a:lnTo>
                <a:lnTo>
                  <a:pt x="58295" y="200375"/>
                </a:lnTo>
                <a:lnTo>
                  <a:pt x="51590" y="203116"/>
                </a:lnTo>
                <a:lnTo>
                  <a:pt x="46168" y="205895"/>
                </a:lnTo>
                <a:lnTo>
                  <a:pt x="41600" y="208701"/>
                </a:lnTo>
                <a:lnTo>
                  <a:pt x="36651" y="211525"/>
                </a:lnTo>
                <a:lnTo>
                  <a:pt x="26071" y="217201"/>
                </a:lnTo>
                <a:lnTo>
                  <a:pt x="17559" y="220359"/>
                </a:lnTo>
                <a:lnTo>
                  <a:pt x="13955" y="221201"/>
                </a:lnTo>
                <a:lnTo>
                  <a:pt x="7412" y="224676"/>
                </a:lnTo>
                <a:lnTo>
                  <a:pt x="0" y="230118"/>
                </a:lnTo>
                <a:lnTo>
                  <a:pt x="345" y="231517"/>
                </a:lnTo>
                <a:lnTo>
                  <a:pt x="1527" y="233402"/>
                </a:lnTo>
                <a:lnTo>
                  <a:pt x="6748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26"/>
          <p:cNvSpPr/>
          <p:nvPr/>
        </p:nvSpPr>
        <p:spPr>
          <a:xfrm>
            <a:off x="5458601" y="5820727"/>
            <a:ext cx="347840" cy="94299"/>
          </a:xfrm>
          <a:custGeom>
            <a:avLst/>
            <a:gdLst/>
            <a:ahLst/>
            <a:cxnLst/>
            <a:rect l="0" t="0" r="0" b="0"/>
            <a:pathLst>
              <a:path w="347840" h="94299">
                <a:moveTo>
                  <a:pt x="4939" y="94298"/>
                </a:moveTo>
                <a:lnTo>
                  <a:pt x="388" y="94298"/>
                </a:lnTo>
                <a:lnTo>
                  <a:pt x="0" y="93345"/>
                </a:lnTo>
                <a:lnTo>
                  <a:pt x="694" y="91758"/>
                </a:lnTo>
                <a:lnTo>
                  <a:pt x="2108" y="89747"/>
                </a:lnTo>
                <a:lnTo>
                  <a:pt x="4005" y="88406"/>
                </a:lnTo>
                <a:lnTo>
                  <a:pt x="8651" y="86917"/>
                </a:lnTo>
                <a:lnTo>
                  <a:pt x="17891" y="81757"/>
                </a:lnTo>
                <a:lnTo>
                  <a:pt x="72232" y="49417"/>
                </a:lnTo>
                <a:lnTo>
                  <a:pt x="81233" y="44375"/>
                </a:lnTo>
                <a:lnTo>
                  <a:pt x="90092" y="40061"/>
                </a:lnTo>
                <a:lnTo>
                  <a:pt x="98855" y="36232"/>
                </a:lnTo>
                <a:lnTo>
                  <a:pt x="107554" y="32727"/>
                </a:lnTo>
                <a:lnTo>
                  <a:pt x="116211" y="30391"/>
                </a:lnTo>
                <a:lnTo>
                  <a:pt x="124841" y="28833"/>
                </a:lnTo>
                <a:lnTo>
                  <a:pt x="133451" y="27795"/>
                </a:lnTo>
                <a:lnTo>
                  <a:pt x="142048" y="26150"/>
                </a:lnTo>
                <a:lnTo>
                  <a:pt x="150638" y="24101"/>
                </a:lnTo>
                <a:lnTo>
                  <a:pt x="159221" y="21783"/>
                </a:lnTo>
                <a:lnTo>
                  <a:pt x="169707" y="18332"/>
                </a:lnTo>
                <a:lnTo>
                  <a:pt x="194056" y="9418"/>
                </a:lnTo>
                <a:lnTo>
                  <a:pt x="205312" y="6278"/>
                </a:lnTo>
                <a:lnTo>
                  <a:pt x="215673" y="4186"/>
                </a:lnTo>
                <a:lnTo>
                  <a:pt x="225438" y="2790"/>
                </a:lnTo>
                <a:lnTo>
                  <a:pt x="235758" y="1861"/>
                </a:lnTo>
                <a:lnTo>
                  <a:pt x="246449" y="1241"/>
                </a:lnTo>
                <a:lnTo>
                  <a:pt x="34783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27"/>
          <p:cNvSpPr/>
          <p:nvPr/>
        </p:nvSpPr>
        <p:spPr>
          <a:xfrm>
            <a:off x="5870760" y="5537835"/>
            <a:ext cx="158085" cy="368282"/>
          </a:xfrm>
          <a:custGeom>
            <a:avLst/>
            <a:gdLst/>
            <a:ahLst/>
            <a:cxnLst/>
            <a:rect l="0" t="0" r="0" b="0"/>
            <a:pathLst>
              <a:path w="158085" h="368282">
                <a:moveTo>
                  <a:pt x="98557" y="0"/>
                </a:moveTo>
                <a:lnTo>
                  <a:pt x="80354" y="4551"/>
                </a:lnTo>
                <a:lnTo>
                  <a:pt x="74992" y="7796"/>
                </a:lnTo>
                <a:lnTo>
                  <a:pt x="71417" y="11865"/>
                </a:lnTo>
                <a:lnTo>
                  <a:pt x="69034" y="16482"/>
                </a:lnTo>
                <a:lnTo>
                  <a:pt x="64587" y="23370"/>
                </a:lnTo>
                <a:lnTo>
                  <a:pt x="58765" y="31773"/>
                </a:lnTo>
                <a:lnTo>
                  <a:pt x="52027" y="41184"/>
                </a:lnTo>
                <a:lnTo>
                  <a:pt x="45629" y="54126"/>
                </a:lnTo>
                <a:lnTo>
                  <a:pt x="39459" y="69421"/>
                </a:lnTo>
                <a:lnTo>
                  <a:pt x="33441" y="86286"/>
                </a:lnTo>
                <a:lnTo>
                  <a:pt x="27524" y="105149"/>
                </a:lnTo>
                <a:lnTo>
                  <a:pt x="15869" y="146428"/>
                </a:lnTo>
                <a:lnTo>
                  <a:pt x="11999" y="163341"/>
                </a:lnTo>
                <a:lnTo>
                  <a:pt x="9419" y="177474"/>
                </a:lnTo>
                <a:lnTo>
                  <a:pt x="728" y="243442"/>
                </a:lnTo>
                <a:lnTo>
                  <a:pt x="0" y="259449"/>
                </a:lnTo>
                <a:lnTo>
                  <a:pt x="468" y="272979"/>
                </a:lnTo>
                <a:lnTo>
                  <a:pt x="1732" y="284856"/>
                </a:lnTo>
                <a:lnTo>
                  <a:pt x="3527" y="294679"/>
                </a:lnTo>
                <a:lnTo>
                  <a:pt x="5676" y="303132"/>
                </a:lnTo>
                <a:lnTo>
                  <a:pt x="15970" y="334939"/>
                </a:lnTo>
                <a:lnTo>
                  <a:pt x="19686" y="342355"/>
                </a:lnTo>
                <a:lnTo>
                  <a:pt x="24069" y="349204"/>
                </a:lnTo>
                <a:lnTo>
                  <a:pt x="28896" y="355675"/>
                </a:lnTo>
                <a:lnTo>
                  <a:pt x="33066" y="359989"/>
                </a:lnTo>
                <a:lnTo>
                  <a:pt x="36799" y="362865"/>
                </a:lnTo>
                <a:lnTo>
                  <a:pt x="40240" y="364783"/>
                </a:lnTo>
                <a:lnTo>
                  <a:pt x="43487" y="366061"/>
                </a:lnTo>
                <a:lnTo>
                  <a:pt x="46604" y="366913"/>
                </a:lnTo>
                <a:lnTo>
                  <a:pt x="49634" y="367481"/>
                </a:lnTo>
                <a:lnTo>
                  <a:pt x="53559" y="367860"/>
                </a:lnTo>
                <a:lnTo>
                  <a:pt x="58081" y="368112"/>
                </a:lnTo>
                <a:lnTo>
                  <a:pt x="63000" y="368281"/>
                </a:lnTo>
                <a:lnTo>
                  <a:pt x="67232" y="367440"/>
                </a:lnTo>
                <a:lnTo>
                  <a:pt x="71007" y="365928"/>
                </a:lnTo>
                <a:lnTo>
                  <a:pt x="74475" y="363967"/>
                </a:lnTo>
                <a:lnTo>
                  <a:pt x="83409" y="359248"/>
                </a:lnTo>
                <a:lnTo>
                  <a:pt x="88458" y="356656"/>
                </a:lnTo>
                <a:lnTo>
                  <a:pt x="93730" y="353023"/>
                </a:lnTo>
                <a:lnTo>
                  <a:pt x="99149" y="348696"/>
                </a:lnTo>
                <a:lnTo>
                  <a:pt x="104667" y="343906"/>
                </a:lnTo>
                <a:lnTo>
                  <a:pt x="109298" y="338809"/>
                </a:lnTo>
                <a:lnTo>
                  <a:pt x="113337" y="333505"/>
                </a:lnTo>
                <a:lnTo>
                  <a:pt x="131215" y="306754"/>
                </a:lnTo>
                <a:lnTo>
                  <a:pt x="134617" y="298800"/>
                </a:lnTo>
                <a:lnTo>
                  <a:pt x="136885" y="290640"/>
                </a:lnTo>
                <a:lnTo>
                  <a:pt x="138396" y="282342"/>
                </a:lnTo>
                <a:lnTo>
                  <a:pt x="140356" y="273001"/>
                </a:lnTo>
                <a:lnTo>
                  <a:pt x="145075" y="252461"/>
                </a:lnTo>
                <a:lnTo>
                  <a:pt x="147666" y="242602"/>
                </a:lnTo>
                <a:lnTo>
                  <a:pt x="153086" y="224028"/>
                </a:lnTo>
                <a:lnTo>
                  <a:pt x="154912" y="207454"/>
                </a:lnTo>
                <a:lnTo>
                  <a:pt x="156129" y="185928"/>
                </a:lnTo>
                <a:lnTo>
                  <a:pt x="157843" y="125892"/>
                </a:lnTo>
                <a:lnTo>
                  <a:pt x="158084" y="112503"/>
                </a:lnTo>
                <a:lnTo>
                  <a:pt x="157291" y="101672"/>
                </a:lnTo>
                <a:lnTo>
                  <a:pt x="155811" y="92546"/>
                </a:lnTo>
                <a:lnTo>
                  <a:pt x="153871" y="84557"/>
                </a:lnTo>
                <a:lnTo>
                  <a:pt x="151625" y="76374"/>
                </a:lnTo>
                <a:lnTo>
                  <a:pt x="146590" y="59661"/>
                </a:lnTo>
                <a:lnTo>
                  <a:pt x="143914" y="53109"/>
                </a:lnTo>
                <a:lnTo>
                  <a:pt x="141178" y="47789"/>
                </a:lnTo>
                <a:lnTo>
                  <a:pt x="138401" y="43289"/>
                </a:lnTo>
                <a:lnTo>
                  <a:pt x="134645" y="39336"/>
                </a:lnTo>
                <a:lnTo>
                  <a:pt x="130236" y="35749"/>
                </a:lnTo>
                <a:lnTo>
                  <a:pt x="125391" y="32405"/>
                </a:lnTo>
                <a:lnTo>
                  <a:pt x="121209" y="29223"/>
                </a:lnTo>
                <a:lnTo>
                  <a:pt x="117469" y="26150"/>
                </a:lnTo>
                <a:lnTo>
                  <a:pt x="114022" y="23148"/>
                </a:lnTo>
                <a:lnTo>
                  <a:pt x="109819" y="20195"/>
                </a:lnTo>
                <a:lnTo>
                  <a:pt x="105113" y="17273"/>
                </a:lnTo>
                <a:lnTo>
                  <a:pt x="100070" y="14372"/>
                </a:lnTo>
                <a:lnTo>
                  <a:pt x="95756" y="11487"/>
                </a:lnTo>
                <a:lnTo>
                  <a:pt x="91927" y="8610"/>
                </a:lnTo>
                <a:lnTo>
                  <a:pt x="88422" y="5740"/>
                </a:lnTo>
                <a:lnTo>
                  <a:pt x="84180" y="3827"/>
                </a:lnTo>
                <a:lnTo>
                  <a:pt x="79448" y="2551"/>
                </a:lnTo>
                <a:lnTo>
                  <a:pt x="74387" y="1701"/>
                </a:lnTo>
                <a:lnTo>
                  <a:pt x="70061" y="2086"/>
                </a:lnTo>
                <a:lnTo>
                  <a:pt x="66225" y="3296"/>
                </a:lnTo>
                <a:lnTo>
                  <a:pt x="62715" y="5054"/>
                </a:lnTo>
                <a:lnTo>
                  <a:pt x="58470" y="6227"/>
                </a:lnTo>
                <a:lnTo>
                  <a:pt x="53734" y="7009"/>
                </a:lnTo>
                <a:lnTo>
                  <a:pt x="38549" y="171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28"/>
          <p:cNvSpPr/>
          <p:nvPr/>
        </p:nvSpPr>
        <p:spPr>
          <a:xfrm>
            <a:off x="6012179" y="5417927"/>
            <a:ext cx="231369" cy="608386"/>
          </a:xfrm>
          <a:custGeom>
            <a:avLst/>
            <a:gdLst/>
            <a:ahLst/>
            <a:cxnLst/>
            <a:rect l="0" t="0" r="0" b="0"/>
            <a:pathLst>
              <a:path w="231369" h="608386">
                <a:moveTo>
                  <a:pt x="60008" y="17038"/>
                </a:moveTo>
                <a:lnTo>
                  <a:pt x="50907" y="17038"/>
                </a:lnTo>
                <a:lnTo>
                  <a:pt x="49178" y="16085"/>
                </a:lnTo>
                <a:lnTo>
                  <a:pt x="48978" y="14498"/>
                </a:lnTo>
                <a:lnTo>
                  <a:pt x="49797" y="12487"/>
                </a:lnTo>
                <a:lnTo>
                  <a:pt x="51296" y="11146"/>
                </a:lnTo>
                <a:lnTo>
                  <a:pt x="53248" y="10252"/>
                </a:lnTo>
                <a:lnTo>
                  <a:pt x="58673" y="8818"/>
                </a:lnTo>
                <a:lnTo>
                  <a:pt x="64163" y="4019"/>
                </a:lnTo>
                <a:lnTo>
                  <a:pt x="67541" y="2644"/>
                </a:lnTo>
                <a:lnTo>
                  <a:pt x="71697" y="1727"/>
                </a:lnTo>
                <a:lnTo>
                  <a:pt x="76373" y="1115"/>
                </a:lnTo>
                <a:lnTo>
                  <a:pt x="80443" y="708"/>
                </a:lnTo>
                <a:lnTo>
                  <a:pt x="87506" y="255"/>
                </a:lnTo>
                <a:lnTo>
                  <a:pt x="124141" y="0"/>
                </a:lnTo>
                <a:lnTo>
                  <a:pt x="137053" y="917"/>
                </a:lnTo>
                <a:lnTo>
                  <a:pt x="148519" y="2480"/>
                </a:lnTo>
                <a:lnTo>
                  <a:pt x="159021" y="4476"/>
                </a:lnTo>
                <a:lnTo>
                  <a:pt x="167927" y="6758"/>
                </a:lnTo>
                <a:lnTo>
                  <a:pt x="175769" y="9232"/>
                </a:lnTo>
                <a:lnTo>
                  <a:pt x="182902" y="11834"/>
                </a:lnTo>
                <a:lnTo>
                  <a:pt x="189562" y="14521"/>
                </a:lnTo>
                <a:lnTo>
                  <a:pt x="195907" y="17265"/>
                </a:lnTo>
                <a:lnTo>
                  <a:pt x="202043" y="20047"/>
                </a:lnTo>
                <a:lnTo>
                  <a:pt x="208038" y="23806"/>
                </a:lnTo>
                <a:lnTo>
                  <a:pt x="213939" y="28217"/>
                </a:lnTo>
                <a:lnTo>
                  <a:pt x="219779" y="33063"/>
                </a:lnTo>
                <a:lnTo>
                  <a:pt x="226268" y="40988"/>
                </a:lnTo>
                <a:lnTo>
                  <a:pt x="229151" y="47685"/>
                </a:lnTo>
                <a:lnTo>
                  <a:pt x="230432" y="53836"/>
                </a:lnTo>
                <a:lnTo>
                  <a:pt x="231256" y="72390"/>
                </a:lnTo>
                <a:lnTo>
                  <a:pt x="231368" y="83231"/>
                </a:lnTo>
                <a:lnTo>
                  <a:pt x="229493" y="87836"/>
                </a:lnTo>
                <a:lnTo>
                  <a:pt x="226338" y="91860"/>
                </a:lnTo>
                <a:lnTo>
                  <a:pt x="222330" y="95494"/>
                </a:lnTo>
                <a:lnTo>
                  <a:pt x="217753" y="101727"/>
                </a:lnTo>
                <a:lnTo>
                  <a:pt x="212796" y="109692"/>
                </a:lnTo>
                <a:lnTo>
                  <a:pt x="203162" y="126797"/>
                </a:lnTo>
                <a:lnTo>
                  <a:pt x="195704" y="140750"/>
                </a:lnTo>
                <a:lnTo>
                  <a:pt x="190477" y="149042"/>
                </a:lnTo>
                <a:lnTo>
                  <a:pt x="184135" y="158381"/>
                </a:lnTo>
                <a:lnTo>
                  <a:pt x="177050" y="168416"/>
                </a:lnTo>
                <a:lnTo>
                  <a:pt x="171373" y="177964"/>
                </a:lnTo>
                <a:lnTo>
                  <a:pt x="166636" y="187187"/>
                </a:lnTo>
                <a:lnTo>
                  <a:pt x="162527" y="196193"/>
                </a:lnTo>
                <a:lnTo>
                  <a:pt x="155420" y="208740"/>
                </a:lnTo>
                <a:lnTo>
                  <a:pt x="152190" y="213419"/>
                </a:lnTo>
                <a:lnTo>
                  <a:pt x="148603" y="228779"/>
                </a:lnTo>
                <a:lnTo>
                  <a:pt x="147009" y="245447"/>
                </a:lnTo>
                <a:lnTo>
                  <a:pt x="146300" y="256030"/>
                </a:lnTo>
                <a:lnTo>
                  <a:pt x="147064" y="260186"/>
                </a:lnTo>
                <a:lnTo>
                  <a:pt x="150452" y="267344"/>
                </a:lnTo>
                <a:lnTo>
                  <a:pt x="152689" y="269633"/>
                </a:lnTo>
                <a:lnTo>
                  <a:pt x="155133" y="271160"/>
                </a:lnTo>
                <a:lnTo>
                  <a:pt x="160389" y="272856"/>
                </a:lnTo>
                <a:lnTo>
                  <a:pt x="165899" y="273609"/>
                </a:lnTo>
                <a:lnTo>
                  <a:pt x="169654" y="273811"/>
                </a:lnTo>
                <a:lnTo>
                  <a:pt x="178907" y="274034"/>
                </a:lnTo>
                <a:lnTo>
                  <a:pt x="184042" y="273141"/>
                </a:lnTo>
                <a:lnTo>
                  <a:pt x="189370" y="271593"/>
                </a:lnTo>
                <a:lnTo>
                  <a:pt x="194827" y="269609"/>
                </a:lnTo>
                <a:lnTo>
                  <a:pt x="199417" y="268286"/>
                </a:lnTo>
                <a:lnTo>
                  <a:pt x="203430" y="267404"/>
                </a:lnTo>
                <a:lnTo>
                  <a:pt x="207058" y="266816"/>
                </a:lnTo>
                <a:lnTo>
                  <a:pt x="213628" y="263623"/>
                </a:lnTo>
                <a:lnTo>
                  <a:pt x="216714" y="261438"/>
                </a:lnTo>
                <a:lnTo>
                  <a:pt x="217819" y="259981"/>
                </a:lnTo>
                <a:lnTo>
                  <a:pt x="217603" y="259010"/>
                </a:lnTo>
                <a:lnTo>
                  <a:pt x="216506" y="258362"/>
                </a:lnTo>
                <a:lnTo>
                  <a:pt x="214823" y="258883"/>
                </a:lnTo>
                <a:lnTo>
                  <a:pt x="210412" y="262002"/>
                </a:lnTo>
                <a:lnTo>
                  <a:pt x="208855" y="264167"/>
                </a:lnTo>
                <a:lnTo>
                  <a:pt x="205711" y="271766"/>
                </a:lnTo>
                <a:lnTo>
                  <a:pt x="199170" y="280049"/>
                </a:lnTo>
                <a:lnTo>
                  <a:pt x="193930" y="285697"/>
                </a:lnTo>
                <a:lnTo>
                  <a:pt x="188427" y="296462"/>
                </a:lnTo>
                <a:lnTo>
                  <a:pt x="182513" y="313507"/>
                </a:lnTo>
                <a:lnTo>
                  <a:pt x="181130" y="325967"/>
                </a:lnTo>
                <a:lnTo>
                  <a:pt x="180515" y="350555"/>
                </a:lnTo>
                <a:lnTo>
                  <a:pt x="182782" y="367833"/>
                </a:lnTo>
                <a:lnTo>
                  <a:pt x="187916" y="381544"/>
                </a:lnTo>
                <a:lnTo>
                  <a:pt x="191953" y="390534"/>
                </a:lnTo>
                <a:lnTo>
                  <a:pt x="204195" y="416311"/>
                </a:lnTo>
                <a:lnTo>
                  <a:pt x="207568" y="423237"/>
                </a:lnTo>
                <a:lnTo>
                  <a:pt x="211722" y="432618"/>
                </a:lnTo>
                <a:lnTo>
                  <a:pt x="221416" y="455740"/>
                </a:lnTo>
                <a:lnTo>
                  <a:pt x="224763" y="466668"/>
                </a:lnTo>
                <a:lnTo>
                  <a:pt x="226995" y="476812"/>
                </a:lnTo>
                <a:lnTo>
                  <a:pt x="228483" y="486431"/>
                </a:lnTo>
                <a:lnTo>
                  <a:pt x="227569" y="496654"/>
                </a:lnTo>
                <a:lnTo>
                  <a:pt x="225056" y="507279"/>
                </a:lnTo>
                <a:lnTo>
                  <a:pt x="221475" y="518173"/>
                </a:lnTo>
                <a:lnTo>
                  <a:pt x="214956" y="535357"/>
                </a:lnTo>
                <a:lnTo>
                  <a:pt x="207931" y="550297"/>
                </a:lnTo>
                <a:lnTo>
                  <a:pt x="203391" y="558281"/>
                </a:lnTo>
                <a:lnTo>
                  <a:pt x="198459" y="566462"/>
                </a:lnTo>
                <a:lnTo>
                  <a:pt x="193266" y="572868"/>
                </a:lnTo>
                <a:lnTo>
                  <a:pt x="187900" y="578091"/>
                </a:lnTo>
                <a:lnTo>
                  <a:pt x="182417" y="582526"/>
                </a:lnTo>
                <a:lnTo>
                  <a:pt x="176856" y="586435"/>
                </a:lnTo>
                <a:lnTo>
                  <a:pt x="171244" y="589993"/>
                </a:lnTo>
                <a:lnTo>
                  <a:pt x="165598" y="593318"/>
                </a:lnTo>
                <a:lnTo>
                  <a:pt x="159929" y="596487"/>
                </a:lnTo>
                <a:lnTo>
                  <a:pt x="148550" y="602548"/>
                </a:lnTo>
                <a:lnTo>
                  <a:pt x="142848" y="604546"/>
                </a:lnTo>
                <a:lnTo>
                  <a:pt x="137143" y="605877"/>
                </a:lnTo>
                <a:lnTo>
                  <a:pt x="131433" y="606765"/>
                </a:lnTo>
                <a:lnTo>
                  <a:pt x="125722" y="607357"/>
                </a:lnTo>
                <a:lnTo>
                  <a:pt x="120010" y="607751"/>
                </a:lnTo>
                <a:lnTo>
                  <a:pt x="114297" y="608014"/>
                </a:lnTo>
                <a:lnTo>
                  <a:pt x="100329" y="608306"/>
                </a:lnTo>
                <a:lnTo>
                  <a:pt x="92604" y="608385"/>
                </a:lnTo>
                <a:lnTo>
                  <a:pt x="80786" y="607484"/>
                </a:lnTo>
                <a:lnTo>
                  <a:pt x="66240" y="605931"/>
                </a:lnTo>
                <a:lnTo>
                  <a:pt x="0" y="5999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1.2 (p. </a:t>
            </a:r>
            <a:r>
              <a:rPr lang="en-US" dirty="0" smtClean="0"/>
              <a:t>25) #5-12 all, 21-28 all, 43-48 all, 61-68 all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5) a) max: 61, min: -30</a:t>
            </a:r>
          </a:p>
          <a:p>
            <a:pPr>
              <a:buNone/>
            </a:pPr>
            <a:r>
              <a:rPr lang="en-US" dirty="0" smtClean="0"/>
              <a:t>b) mean: 136/9= 15.1</a:t>
            </a:r>
          </a:p>
          <a:p>
            <a:pPr>
              <a:buNone/>
            </a:pPr>
            <a:r>
              <a:rPr lang="en-US" dirty="0" smtClean="0"/>
              <a:t>Median: 15, range: 91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6) </a:t>
            </a:r>
            <a:r>
              <a:rPr lang="en-US" dirty="0" smtClean="0"/>
              <a:t>a) max: </a:t>
            </a:r>
            <a:r>
              <a:rPr lang="en-US" dirty="0" smtClean="0"/>
              <a:t>4.75, </a:t>
            </a:r>
            <a:r>
              <a:rPr lang="en-US" dirty="0" smtClean="0"/>
              <a:t>min: </a:t>
            </a:r>
            <a:r>
              <a:rPr lang="en-US" dirty="0" smtClean="0"/>
              <a:t>-3.5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b) mean: </a:t>
            </a:r>
            <a:r>
              <a:rPr lang="en-US" dirty="0" smtClean="0"/>
              <a:t>10.25/7=1.46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Median</a:t>
            </a:r>
            <a:r>
              <a:rPr lang="en-US" dirty="0" smtClean="0"/>
              <a:t>: 1.5, </a:t>
            </a:r>
            <a:r>
              <a:rPr lang="en-US" dirty="0" smtClean="0"/>
              <a:t>range</a:t>
            </a:r>
            <a:r>
              <a:rPr lang="en-US" dirty="0" smtClean="0"/>
              <a:t>: 8.25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7) </a:t>
            </a:r>
            <a:r>
              <a:rPr lang="en-US" dirty="0" smtClean="0"/>
              <a:t>a) max: </a:t>
            </a:r>
            <a:r>
              <a:rPr lang="en-US" dirty="0" smtClean="0"/>
              <a:t>π</a:t>
            </a:r>
            <a:r>
              <a:rPr lang="en-US" baseline="30000" dirty="0" smtClean="0"/>
              <a:t>2</a:t>
            </a:r>
            <a:r>
              <a:rPr lang="en-US" dirty="0" smtClean="0"/>
              <a:t>, </a:t>
            </a:r>
            <a:r>
              <a:rPr lang="en-US" dirty="0" smtClean="0"/>
              <a:t>min</a:t>
            </a:r>
            <a:r>
              <a:rPr lang="en-US" dirty="0" smtClean="0"/>
              <a:t>: √15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b) mean: </a:t>
            </a:r>
            <a:r>
              <a:rPr lang="en-US" dirty="0" smtClean="0"/>
              <a:t>5.95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Median</a:t>
            </a:r>
            <a:r>
              <a:rPr lang="en-US" dirty="0" smtClean="0"/>
              <a:t>: 4.51, </a:t>
            </a:r>
            <a:r>
              <a:rPr lang="en-US" dirty="0" smtClean="0"/>
              <a:t>range</a:t>
            </a:r>
            <a:r>
              <a:rPr lang="en-US" dirty="0" smtClean="0"/>
              <a:t>: 6.00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8) </a:t>
            </a:r>
            <a:r>
              <a:rPr lang="en-US" dirty="0" smtClean="0"/>
              <a:t>a) max: </a:t>
            </a:r>
            <a:r>
              <a:rPr lang="en-US" dirty="0" smtClean="0"/>
              <a:t>3</a:t>
            </a:r>
            <a:r>
              <a:rPr lang="en-US" baseline="30000" dirty="0" smtClean="0"/>
              <a:t>1.2</a:t>
            </a:r>
            <a:r>
              <a:rPr lang="en-US" dirty="0" smtClean="0"/>
              <a:t>, </a:t>
            </a:r>
            <a:r>
              <a:rPr lang="en-US" dirty="0" smtClean="0"/>
              <a:t>min</a:t>
            </a:r>
            <a:r>
              <a:rPr lang="en-US" dirty="0" smtClean="0"/>
              <a:t>: </a:t>
            </a:r>
            <a:r>
              <a:rPr lang="en-US" baseline="30000" dirty="0" smtClean="0"/>
              <a:t>3</a:t>
            </a:r>
            <a:r>
              <a:rPr lang="en-US" dirty="0" smtClean="0"/>
              <a:t>√28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b) mean: </a:t>
            </a:r>
            <a:r>
              <a:rPr lang="en-US" dirty="0" smtClean="0"/>
              <a:t>3.27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Median</a:t>
            </a:r>
            <a:r>
              <a:rPr lang="en-US" dirty="0" smtClean="0"/>
              <a:t>: 3.14, </a:t>
            </a:r>
            <a:r>
              <a:rPr lang="en-US" dirty="0" smtClean="0"/>
              <a:t>range</a:t>
            </a:r>
            <a:r>
              <a:rPr lang="en-US" dirty="0" smtClean="0"/>
              <a:t>: 0.70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9) a) S={ (-1,5), (2, 2), (3, -1), (5, -4), (9, -5)</a:t>
            </a:r>
          </a:p>
          <a:p>
            <a:pPr>
              <a:buNone/>
            </a:pPr>
            <a:r>
              <a:rPr lang="en-US" dirty="0" smtClean="0"/>
              <a:t>b) D= {-1, 2, 3, 5, 9)</a:t>
            </a:r>
          </a:p>
          <a:p>
            <a:pPr>
              <a:buNone/>
            </a:pPr>
            <a:r>
              <a:rPr lang="en-US" dirty="0" smtClean="0"/>
              <a:t>R= {5, 2, -1, -4, -5)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Find the domain of </a:t>
            </a:r>
            <a:r>
              <a:rPr lang="en-US" dirty="0" smtClean="0"/>
              <a:t>function f</a:t>
            </a:r>
            <a:endParaRPr lang="en-US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f(x) =	</a:t>
            </a:r>
            <a:r>
              <a:rPr lang="en-US" u="sng" smtClean="0"/>
              <a:t>x</a:t>
            </a:r>
            <a:r>
              <a:rPr lang="en-US" u="sng" baseline="30000" smtClean="0"/>
              <a:t>2</a:t>
            </a:r>
            <a:r>
              <a:rPr lang="en-US" u="sng" smtClean="0"/>
              <a:t>-4</a:t>
            </a:r>
          </a:p>
          <a:p>
            <a:pPr eaLnBrk="1" hangingPunct="1">
              <a:buFontTx/>
              <a:buNone/>
            </a:pPr>
            <a:r>
              <a:rPr lang="en-US" smtClean="0"/>
              <a:t>			x-2</a:t>
            </a:r>
          </a:p>
        </p:txBody>
      </p:sp>
      <p:sp>
        <p:nvSpPr>
          <p:cNvPr id="31" name="SMARTPenAnnotation319"/>
          <p:cNvSpPr/>
          <p:nvPr/>
        </p:nvSpPr>
        <p:spPr>
          <a:xfrm>
            <a:off x="1237297" y="2125980"/>
            <a:ext cx="317183" cy="231458"/>
          </a:xfrm>
          <a:custGeom>
            <a:avLst/>
            <a:gdLst/>
            <a:ahLst/>
            <a:cxnLst/>
            <a:rect l="0" t="0" r="0" b="0"/>
            <a:pathLst>
              <a:path w="317183" h="231458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14622" y="8730"/>
                </a:lnTo>
                <a:lnTo>
                  <a:pt x="22959" y="15180"/>
                </a:lnTo>
                <a:lnTo>
                  <a:pt x="28619" y="20399"/>
                </a:lnTo>
                <a:lnTo>
                  <a:pt x="33367" y="24077"/>
                </a:lnTo>
                <a:lnTo>
                  <a:pt x="39389" y="28434"/>
                </a:lnTo>
                <a:lnTo>
                  <a:pt x="46262" y="33243"/>
                </a:lnTo>
                <a:lnTo>
                  <a:pt x="52749" y="38354"/>
                </a:lnTo>
                <a:lnTo>
                  <a:pt x="58979" y="43667"/>
                </a:lnTo>
                <a:lnTo>
                  <a:pt x="65036" y="49114"/>
                </a:lnTo>
                <a:lnTo>
                  <a:pt x="94628" y="72946"/>
                </a:lnTo>
                <a:lnTo>
                  <a:pt x="114520" y="88635"/>
                </a:lnTo>
                <a:lnTo>
                  <a:pt x="129687" y="101000"/>
                </a:lnTo>
                <a:lnTo>
                  <a:pt x="141703" y="111148"/>
                </a:lnTo>
                <a:lnTo>
                  <a:pt x="151618" y="119819"/>
                </a:lnTo>
                <a:lnTo>
                  <a:pt x="160134" y="126551"/>
                </a:lnTo>
                <a:lnTo>
                  <a:pt x="167716" y="131993"/>
                </a:lnTo>
                <a:lnTo>
                  <a:pt x="174676" y="136572"/>
                </a:lnTo>
                <a:lnTo>
                  <a:pt x="181220" y="140578"/>
                </a:lnTo>
                <a:lnTo>
                  <a:pt x="187489" y="144201"/>
                </a:lnTo>
                <a:lnTo>
                  <a:pt x="193572" y="147569"/>
                </a:lnTo>
                <a:lnTo>
                  <a:pt x="202391" y="153624"/>
                </a:lnTo>
                <a:lnTo>
                  <a:pt x="213032" y="161471"/>
                </a:lnTo>
                <a:lnTo>
                  <a:pt x="224889" y="170512"/>
                </a:lnTo>
                <a:lnTo>
                  <a:pt x="233746" y="177492"/>
                </a:lnTo>
                <a:lnTo>
                  <a:pt x="240603" y="183098"/>
                </a:lnTo>
                <a:lnTo>
                  <a:pt x="246127" y="187788"/>
                </a:lnTo>
                <a:lnTo>
                  <a:pt x="252667" y="192819"/>
                </a:lnTo>
                <a:lnTo>
                  <a:pt x="259885" y="198078"/>
                </a:lnTo>
                <a:lnTo>
                  <a:pt x="267554" y="203490"/>
                </a:lnTo>
                <a:lnTo>
                  <a:pt x="274572" y="208050"/>
                </a:lnTo>
                <a:lnTo>
                  <a:pt x="281155" y="212042"/>
                </a:lnTo>
                <a:lnTo>
                  <a:pt x="287449" y="215656"/>
                </a:lnTo>
                <a:lnTo>
                  <a:pt x="296983" y="222212"/>
                </a:lnTo>
                <a:lnTo>
                  <a:pt x="304395" y="227348"/>
                </a:lnTo>
                <a:lnTo>
                  <a:pt x="307705" y="228718"/>
                </a:lnTo>
                <a:lnTo>
                  <a:pt x="317182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20"/>
          <p:cNvSpPr/>
          <p:nvPr/>
        </p:nvSpPr>
        <p:spPr>
          <a:xfrm>
            <a:off x="1297304" y="2151697"/>
            <a:ext cx="162879" cy="214314"/>
          </a:xfrm>
          <a:custGeom>
            <a:avLst/>
            <a:gdLst/>
            <a:ahLst/>
            <a:cxnLst/>
            <a:rect l="0" t="0" r="0" b="0"/>
            <a:pathLst>
              <a:path w="162879" h="214314">
                <a:moveTo>
                  <a:pt x="162878" y="0"/>
                </a:moveTo>
                <a:lnTo>
                  <a:pt x="153776" y="0"/>
                </a:lnTo>
                <a:lnTo>
                  <a:pt x="151095" y="953"/>
                </a:lnTo>
                <a:lnTo>
                  <a:pt x="149308" y="2540"/>
                </a:lnTo>
                <a:lnTo>
                  <a:pt x="148116" y="4551"/>
                </a:lnTo>
                <a:lnTo>
                  <a:pt x="144464" y="9702"/>
                </a:lnTo>
                <a:lnTo>
                  <a:pt x="126624" y="34201"/>
                </a:lnTo>
                <a:lnTo>
                  <a:pt x="114698" y="51396"/>
                </a:lnTo>
                <a:lnTo>
                  <a:pt x="108850" y="59029"/>
                </a:lnTo>
                <a:lnTo>
                  <a:pt x="103047" y="66023"/>
                </a:lnTo>
                <a:lnTo>
                  <a:pt x="92471" y="77921"/>
                </a:lnTo>
                <a:lnTo>
                  <a:pt x="84596" y="86384"/>
                </a:lnTo>
                <a:lnTo>
                  <a:pt x="81163" y="90927"/>
                </a:lnTo>
                <a:lnTo>
                  <a:pt x="77921" y="95860"/>
                </a:lnTo>
                <a:lnTo>
                  <a:pt x="74808" y="101055"/>
                </a:lnTo>
                <a:lnTo>
                  <a:pt x="71779" y="105470"/>
                </a:lnTo>
                <a:lnTo>
                  <a:pt x="68808" y="109366"/>
                </a:lnTo>
                <a:lnTo>
                  <a:pt x="65875" y="112915"/>
                </a:lnTo>
                <a:lnTo>
                  <a:pt x="61062" y="118140"/>
                </a:lnTo>
                <a:lnTo>
                  <a:pt x="48094" y="131564"/>
                </a:lnTo>
                <a:lnTo>
                  <a:pt x="41588" y="140097"/>
                </a:lnTo>
                <a:lnTo>
                  <a:pt x="35345" y="149596"/>
                </a:lnTo>
                <a:lnTo>
                  <a:pt x="29279" y="159738"/>
                </a:lnTo>
                <a:lnTo>
                  <a:pt x="24282" y="167452"/>
                </a:lnTo>
                <a:lnTo>
                  <a:pt x="19998" y="173547"/>
                </a:lnTo>
                <a:lnTo>
                  <a:pt x="16190" y="178563"/>
                </a:lnTo>
                <a:lnTo>
                  <a:pt x="13651" y="182860"/>
                </a:lnTo>
                <a:lnTo>
                  <a:pt x="11958" y="186676"/>
                </a:lnTo>
                <a:lnTo>
                  <a:pt x="10830" y="190173"/>
                </a:lnTo>
                <a:lnTo>
                  <a:pt x="9576" y="196599"/>
                </a:lnTo>
                <a:lnTo>
                  <a:pt x="9242" y="199646"/>
                </a:lnTo>
                <a:lnTo>
                  <a:pt x="8066" y="202630"/>
                </a:lnTo>
                <a:lnTo>
                  <a:pt x="6330" y="205572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21"/>
          <p:cNvSpPr/>
          <p:nvPr/>
        </p:nvSpPr>
        <p:spPr>
          <a:xfrm>
            <a:off x="1528762" y="2254567"/>
            <a:ext cx="188596" cy="8469"/>
          </a:xfrm>
          <a:custGeom>
            <a:avLst/>
            <a:gdLst/>
            <a:ahLst/>
            <a:cxnLst/>
            <a:rect l="0" t="0" r="0" b="0"/>
            <a:pathLst>
              <a:path w="188596" h="8469">
                <a:moveTo>
                  <a:pt x="0" y="0"/>
                </a:moveTo>
                <a:lnTo>
                  <a:pt x="18203" y="4551"/>
                </a:lnTo>
                <a:lnTo>
                  <a:pt x="24518" y="5892"/>
                </a:lnTo>
                <a:lnTo>
                  <a:pt x="29680" y="6785"/>
                </a:lnTo>
                <a:lnTo>
                  <a:pt x="34074" y="7381"/>
                </a:lnTo>
                <a:lnTo>
                  <a:pt x="41766" y="7778"/>
                </a:lnTo>
                <a:lnTo>
                  <a:pt x="63013" y="8220"/>
                </a:lnTo>
                <a:lnTo>
                  <a:pt x="88097" y="8468"/>
                </a:lnTo>
                <a:lnTo>
                  <a:pt x="93974" y="7550"/>
                </a:lnTo>
                <a:lnTo>
                  <a:pt x="98844" y="5986"/>
                </a:lnTo>
                <a:lnTo>
                  <a:pt x="103044" y="3991"/>
                </a:lnTo>
                <a:lnTo>
                  <a:pt x="108701" y="2660"/>
                </a:lnTo>
                <a:lnTo>
                  <a:pt x="115330" y="1774"/>
                </a:lnTo>
                <a:lnTo>
                  <a:pt x="122606" y="1183"/>
                </a:lnTo>
                <a:lnTo>
                  <a:pt x="129363" y="788"/>
                </a:lnTo>
                <a:lnTo>
                  <a:pt x="135772" y="526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2"/>
          <p:cNvSpPr/>
          <p:nvPr/>
        </p:nvSpPr>
        <p:spPr>
          <a:xfrm>
            <a:off x="1717357" y="2100297"/>
            <a:ext cx="377191" cy="213817"/>
          </a:xfrm>
          <a:custGeom>
            <a:avLst/>
            <a:gdLst/>
            <a:ahLst/>
            <a:cxnLst/>
            <a:rect l="0" t="0" r="0" b="0"/>
            <a:pathLst>
              <a:path w="377191" h="213817">
                <a:moveTo>
                  <a:pt x="0" y="42828"/>
                </a:moveTo>
                <a:lnTo>
                  <a:pt x="19313" y="23515"/>
                </a:lnTo>
                <a:lnTo>
                  <a:pt x="27951" y="17417"/>
                </a:lnTo>
                <a:lnTo>
                  <a:pt x="32922" y="14457"/>
                </a:lnTo>
                <a:lnTo>
                  <a:pt x="43524" y="11168"/>
                </a:lnTo>
                <a:lnTo>
                  <a:pt x="49019" y="10292"/>
                </a:lnTo>
                <a:lnTo>
                  <a:pt x="56492" y="8754"/>
                </a:lnTo>
                <a:lnTo>
                  <a:pt x="74955" y="4507"/>
                </a:lnTo>
                <a:lnTo>
                  <a:pt x="83307" y="2993"/>
                </a:lnTo>
                <a:lnTo>
                  <a:pt x="90781" y="1983"/>
                </a:lnTo>
                <a:lnTo>
                  <a:pt x="97668" y="1311"/>
                </a:lnTo>
                <a:lnTo>
                  <a:pt x="105117" y="862"/>
                </a:lnTo>
                <a:lnTo>
                  <a:pt x="121014" y="364"/>
                </a:lnTo>
                <a:lnTo>
                  <a:pt x="186300" y="0"/>
                </a:lnTo>
                <a:lnTo>
                  <a:pt x="193732" y="941"/>
                </a:lnTo>
                <a:lnTo>
                  <a:pt x="204530" y="4526"/>
                </a:lnTo>
                <a:lnTo>
                  <a:pt x="212505" y="9295"/>
                </a:lnTo>
                <a:lnTo>
                  <a:pt x="215965" y="11900"/>
                </a:lnTo>
                <a:lnTo>
                  <a:pt x="218272" y="14589"/>
                </a:lnTo>
                <a:lnTo>
                  <a:pt x="219809" y="17334"/>
                </a:lnTo>
                <a:lnTo>
                  <a:pt x="222471" y="23877"/>
                </a:lnTo>
                <a:lnTo>
                  <a:pt x="226828" y="33135"/>
                </a:lnTo>
                <a:lnTo>
                  <a:pt x="227419" y="37319"/>
                </a:lnTo>
                <a:lnTo>
                  <a:pt x="226860" y="41060"/>
                </a:lnTo>
                <a:lnTo>
                  <a:pt x="225535" y="44507"/>
                </a:lnTo>
                <a:lnTo>
                  <a:pt x="221523" y="50876"/>
                </a:lnTo>
                <a:lnTo>
                  <a:pt x="219119" y="53908"/>
                </a:lnTo>
                <a:lnTo>
                  <a:pt x="216564" y="57835"/>
                </a:lnTo>
                <a:lnTo>
                  <a:pt x="213909" y="62357"/>
                </a:lnTo>
                <a:lnTo>
                  <a:pt x="211186" y="67277"/>
                </a:lnTo>
                <a:lnTo>
                  <a:pt x="208418" y="71510"/>
                </a:lnTo>
                <a:lnTo>
                  <a:pt x="205620" y="75284"/>
                </a:lnTo>
                <a:lnTo>
                  <a:pt x="202803" y="78753"/>
                </a:lnTo>
                <a:lnTo>
                  <a:pt x="197132" y="85147"/>
                </a:lnTo>
                <a:lnTo>
                  <a:pt x="191437" y="91164"/>
                </a:lnTo>
                <a:lnTo>
                  <a:pt x="185731" y="97013"/>
                </a:lnTo>
                <a:lnTo>
                  <a:pt x="177479" y="102787"/>
                </a:lnTo>
                <a:lnTo>
                  <a:pt x="172612" y="105661"/>
                </a:lnTo>
                <a:lnTo>
                  <a:pt x="166510" y="110434"/>
                </a:lnTo>
                <a:lnTo>
                  <a:pt x="159584" y="116473"/>
                </a:lnTo>
                <a:lnTo>
                  <a:pt x="141264" y="133546"/>
                </a:lnTo>
                <a:lnTo>
                  <a:pt x="126541" y="147848"/>
                </a:lnTo>
                <a:lnTo>
                  <a:pt x="121508" y="151894"/>
                </a:lnTo>
                <a:lnTo>
                  <a:pt x="115295" y="156496"/>
                </a:lnTo>
                <a:lnTo>
                  <a:pt x="108296" y="161469"/>
                </a:lnTo>
                <a:lnTo>
                  <a:pt x="102677" y="165737"/>
                </a:lnTo>
                <a:lnTo>
                  <a:pt x="97979" y="169534"/>
                </a:lnTo>
                <a:lnTo>
                  <a:pt x="93894" y="173019"/>
                </a:lnTo>
                <a:lnTo>
                  <a:pt x="86816" y="179430"/>
                </a:lnTo>
                <a:lnTo>
                  <a:pt x="80495" y="185455"/>
                </a:lnTo>
                <a:lnTo>
                  <a:pt x="74510" y="191308"/>
                </a:lnTo>
                <a:lnTo>
                  <a:pt x="71581" y="193249"/>
                </a:lnTo>
                <a:lnTo>
                  <a:pt x="61720" y="196621"/>
                </a:lnTo>
                <a:lnTo>
                  <a:pt x="61149" y="197744"/>
                </a:lnTo>
                <a:lnTo>
                  <a:pt x="60515" y="201532"/>
                </a:lnTo>
                <a:lnTo>
                  <a:pt x="60233" y="206390"/>
                </a:lnTo>
                <a:lnTo>
                  <a:pt x="60158" y="209019"/>
                </a:lnTo>
                <a:lnTo>
                  <a:pt x="62013" y="210772"/>
                </a:lnTo>
                <a:lnTo>
                  <a:pt x="65154" y="211941"/>
                </a:lnTo>
                <a:lnTo>
                  <a:pt x="75630" y="213239"/>
                </a:lnTo>
                <a:lnTo>
                  <a:pt x="83757" y="213585"/>
                </a:lnTo>
                <a:lnTo>
                  <a:pt x="92986" y="213816"/>
                </a:lnTo>
                <a:lnTo>
                  <a:pt x="101995" y="213017"/>
                </a:lnTo>
                <a:lnTo>
                  <a:pt x="110860" y="211533"/>
                </a:lnTo>
                <a:lnTo>
                  <a:pt x="119626" y="209590"/>
                </a:lnTo>
                <a:lnTo>
                  <a:pt x="130233" y="208295"/>
                </a:lnTo>
                <a:lnTo>
                  <a:pt x="142067" y="207432"/>
                </a:lnTo>
                <a:lnTo>
                  <a:pt x="154719" y="206856"/>
                </a:lnTo>
                <a:lnTo>
                  <a:pt x="166011" y="205520"/>
                </a:lnTo>
                <a:lnTo>
                  <a:pt x="176396" y="203677"/>
                </a:lnTo>
                <a:lnTo>
                  <a:pt x="186178" y="201495"/>
                </a:lnTo>
                <a:lnTo>
                  <a:pt x="198414" y="200041"/>
                </a:lnTo>
                <a:lnTo>
                  <a:pt x="212285" y="199072"/>
                </a:lnTo>
                <a:lnTo>
                  <a:pt x="227249" y="198425"/>
                </a:lnTo>
                <a:lnTo>
                  <a:pt x="246749" y="196089"/>
                </a:lnTo>
                <a:lnTo>
                  <a:pt x="269275" y="192627"/>
                </a:lnTo>
                <a:lnTo>
                  <a:pt x="293816" y="188414"/>
                </a:lnTo>
                <a:lnTo>
                  <a:pt x="312083" y="185605"/>
                </a:lnTo>
                <a:lnTo>
                  <a:pt x="326165" y="183732"/>
                </a:lnTo>
                <a:lnTo>
                  <a:pt x="337458" y="182484"/>
                </a:lnTo>
                <a:lnTo>
                  <a:pt x="346892" y="180700"/>
                </a:lnTo>
                <a:lnTo>
                  <a:pt x="355086" y="178557"/>
                </a:lnTo>
                <a:lnTo>
                  <a:pt x="377190" y="1714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23"/>
          <p:cNvSpPr/>
          <p:nvPr/>
        </p:nvSpPr>
        <p:spPr>
          <a:xfrm>
            <a:off x="2123743" y="2126946"/>
            <a:ext cx="722926" cy="341935"/>
          </a:xfrm>
          <a:custGeom>
            <a:avLst/>
            <a:gdLst/>
            <a:ahLst/>
            <a:cxnLst/>
            <a:rect l="0" t="0" r="0" b="0"/>
            <a:pathLst>
              <a:path w="722926" h="341935">
                <a:moveTo>
                  <a:pt x="262269" y="16179"/>
                </a:moveTo>
                <a:lnTo>
                  <a:pt x="232134" y="46314"/>
                </a:lnTo>
                <a:lnTo>
                  <a:pt x="222176" y="55319"/>
                </a:lnTo>
                <a:lnTo>
                  <a:pt x="212681" y="63227"/>
                </a:lnTo>
                <a:lnTo>
                  <a:pt x="203493" y="70404"/>
                </a:lnTo>
                <a:lnTo>
                  <a:pt x="194510" y="77094"/>
                </a:lnTo>
                <a:lnTo>
                  <a:pt x="176909" y="89607"/>
                </a:lnTo>
                <a:lnTo>
                  <a:pt x="168215" y="96564"/>
                </a:lnTo>
                <a:lnTo>
                  <a:pt x="159561" y="104058"/>
                </a:lnTo>
                <a:lnTo>
                  <a:pt x="150935" y="111913"/>
                </a:lnTo>
                <a:lnTo>
                  <a:pt x="123570" y="138420"/>
                </a:lnTo>
                <a:lnTo>
                  <a:pt x="9311" y="251995"/>
                </a:lnTo>
                <a:lnTo>
                  <a:pt x="2206" y="261638"/>
                </a:lnTo>
                <a:lnTo>
                  <a:pt x="311" y="265543"/>
                </a:lnTo>
                <a:lnTo>
                  <a:pt x="0" y="267194"/>
                </a:lnTo>
                <a:lnTo>
                  <a:pt x="746" y="267342"/>
                </a:lnTo>
                <a:lnTo>
                  <a:pt x="11426" y="260460"/>
                </a:lnTo>
                <a:lnTo>
                  <a:pt x="24101" y="251430"/>
                </a:lnTo>
                <a:lnTo>
                  <a:pt x="36084" y="241067"/>
                </a:lnTo>
                <a:lnTo>
                  <a:pt x="47760" y="230112"/>
                </a:lnTo>
                <a:lnTo>
                  <a:pt x="53540" y="224523"/>
                </a:lnTo>
                <a:lnTo>
                  <a:pt x="77743" y="203074"/>
                </a:lnTo>
                <a:lnTo>
                  <a:pt x="93532" y="189353"/>
                </a:lnTo>
                <a:lnTo>
                  <a:pt x="108820" y="178301"/>
                </a:lnTo>
                <a:lnTo>
                  <a:pt x="123775" y="169028"/>
                </a:lnTo>
                <a:lnTo>
                  <a:pt x="138507" y="160940"/>
                </a:lnTo>
                <a:lnTo>
                  <a:pt x="151186" y="152691"/>
                </a:lnTo>
                <a:lnTo>
                  <a:pt x="162496" y="144335"/>
                </a:lnTo>
                <a:lnTo>
                  <a:pt x="172894" y="135906"/>
                </a:lnTo>
                <a:lnTo>
                  <a:pt x="194113" y="121714"/>
                </a:lnTo>
                <a:lnTo>
                  <a:pt x="316229" y="44999"/>
                </a:lnTo>
                <a:lnTo>
                  <a:pt x="329675" y="37297"/>
                </a:lnTo>
                <a:lnTo>
                  <a:pt x="341496" y="31210"/>
                </a:lnTo>
                <a:lnTo>
                  <a:pt x="363204" y="20954"/>
                </a:lnTo>
                <a:lnTo>
                  <a:pt x="385551" y="10046"/>
                </a:lnTo>
                <a:lnTo>
                  <a:pt x="405900" y="2296"/>
                </a:lnTo>
                <a:lnTo>
                  <a:pt x="417962" y="0"/>
                </a:lnTo>
                <a:lnTo>
                  <a:pt x="419405" y="631"/>
                </a:lnTo>
                <a:lnTo>
                  <a:pt x="419413" y="2003"/>
                </a:lnTo>
                <a:lnTo>
                  <a:pt x="414979" y="8926"/>
                </a:lnTo>
                <a:lnTo>
                  <a:pt x="403482" y="24703"/>
                </a:lnTo>
                <a:lnTo>
                  <a:pt x="396416" y="33291"/>
                </a:lnTo>
                <a:lnTo>
                  <a:pt x="388848" y="41875"/>
                </a:lnTo>
                <a:lnTo>
                  <a:pt x="380945" y="50454"/>
                </a:lnTo>
                <a:lnTo>
                  <a:pt x="368056" y="61889"/>
                </a:lnTo>
                <a:lnTo>
                  <a:pt x="351844" y="75227"/>
                </a:lnTo>
                <a:lnTo>
                  <a:pt x="333416" y="89834"/>
                </a:lnTo>
                <a:lnTo>
                  <a:pt x="317320" y="103382"/>
                </a:lnTo>
                <a:lnTo>
                  <a:pt x="302780" y="116225"/>
                </a:lnTo>
                <a:lnTo>
                  <a:pt x="289276" y="128596"/>
                </a:lnTo>
                <a:lnTo>
                  <a:pt x="275511" y="140653"/>
                </a:lnTo>
                <a:lnTo>
                  <a:pt x="247517" y="164211"/>
                </a:lnTo>
                <a:lnTo>
                  <a:pt x="204981" y="198893"/>
                </a:lnTo>
                <a:lnTo>
                  <a:pt x="171403" y="224385"/>
                </a:lnTo>
                <a:lnTo>
                  <a:pt x="153114" y="237850"/>
                </a:lnTo>
                <a:lnTo>
                  <a:pt x="139016" y="248732"/>
                </a:lnTo>
                <a:lnTo>
                  <a:pt x="127713" y="257892"/>
                </a:lnTo>
                <a:lnTo>
                  <a:pt x="118273" y="265903"/>
                </a:lnTo>
                <a:lnTo>
                  <a:pt x="110074" y="273149"/>
                </a:lnTo>
                <a:lnTo>
                  <a:pt x="95884" y="286280"/>
                </a:lnTo>
                <a:lnTo>
                  <a:pt x="92291" y="290544"/>
                </a:lnTo>
                <a:lnTo>
                  <a:pt x="90848" y="293386"/>
                </a:lnTo>
                <a:lnTo>
                  <a:pt x="90838" y="295281"/>
                </a:lnTo>
                <a:lnTo>
                  <a:pt x="92737" y="295592"/>
                </a:lnTo>
                <a:lnTo>
                  <a:pt x="99926" y="293397"/>
                </a:lnTo>
                <a:lnTo>
                  <a:pt x="107368" y="287669"/>
                </a:lnTo>
                <a:lnTo>
                  <a:pt x="117092" y="279087"/>
                </a:lnTo>
                <a:lnTo>
                  <a:pt x="128337" y="268603"/>
                </a:lnTo>
                <a:lnTo>
                  <a:pt x="139643" y="258757"/>
                </a:lnTo>
                <a:lnTo>
                  <a:pt x="150991" y="249335"/>
                </a:lnTo>
                <a:lnTo>
                  <a:pt x="182332" y="224579"/>
                </a:lnTo>
                <a:lnTo>
                  <a:pt x="237536" y="181826"/>
                </a:lnTo>
                <a:lnTo>
                  <a:pt x="261973" y="163757"/>
                </a:lnTo>
                <a:lnTo>
                  <a:pt x="283027" y="148855"/>
                </a:lnTo>
                <a:lnTo>
                  <a:pt x="301825" y="136062"/>
                </a:lnTo>
                <a:lnTo>
                  <a:pt x="319120" y="125628"/>
                </a:lnTo>
                <a:lnTo>
                  <a:pt x="335412" y="116768"/>
                </a:lnTo>
                <a:lnTo>
                  <a:pt x="427268" y="70839"/>
                </a:lnTo>
                <a:lnTo>
                  <a:pt x="458157" y="54125"/>
                </a:lnTo>
                <a:lnTo>
                  <a:pt x="475728" y="44334"/>
                </a:lnTo>
                <a:lnTo>
                  <a:pt x="488395" y="37806"/>
                </a:lnTo>
                <a:lnTo>
                  <a:pt x="505009" y="30553"/>
                </a:lnTo>
                <a:lnTo>
                  <a:pt x="509821" y="29572"/>
                </a:lnTo>
                <a:lnTo>
                  <a:pt x="513029" y="29870"/>
                </a:lnTo>
                <a:lnTo>
                  <a:pt x="515167" y="31021"/>
                </a:lnTo>
                <a:lnTo>
                  <a:pt x="516593" y="32741"/>
                </a:lnTo>
                <a:lnTo>
                  <a:pt x="517543" y="34840"/>
                </a:lnTo>
                <a:lnTo>
                  <a:pt x="518177" y="37192"/>
                </a:lnTo>
                <a:lnTo>
                  <a:pt x="517647" y="40665"/>
                </a:lnTo>
                <a:lnTo>
                  <a:pt x="514518" y="49604"/>
                </a:lnTo>
                <a:lnTo>
                  <a:pt x="507412" y="59927"/>
                </a:lnTo>
                <a:lnTo>
                  <a:pt x="502850" y="65347"/>
                </a:lnTo>
                <a:lnTo>
                  <a:pt x="495999" y="71817"/>
                </a:lnTo>
                <a:lnTo>
                  <a:pt x="487622" y="78988"/>
                </a:lnTo>
                <a:lnTo>
                  <a:pt x="478226" y="86627"/>
                </a:lnTo>
                <a:lnTo>
                  <a:pt x="469106" y="94577"/>
                </a:lnTo>
                <a:lnTo>
                  <a:pt x="460168" y="102734"/>
                </a:lnTo>
                <a:lnTo>
                  <a:pt x="451351" y="111030"/>
                </a:lnTo>
                <a:lnTo>
                  <a:pt x="433091" y="126085"/>
                </a:lnTo>
                <a:lnTo>
                  <a:pt x="357756" y="186115"/>
                </a:lnTo>
                <a:lnTo>
                  <a:pt x="340215" y="200907"/>
                </a:lnTo>
                <a:lnTo>
                  <a:pt x="325663" y="213626"/>
                </a:lnTo>
                <a:lnTo>
                  <a:pt x="311199" y="226868"/>
                </a:lnTo>
                <a:lnTo>
                  <a:pt x="282428" y="254281"/>
                </a:lnTo>
                <a:lnTo>
                  <a:pt x="270946" y="266353"/>
                </a:lnTo>
                <a:lnTo>
                  <a:pt x="261386" y="277259"/>
                </a:lnTo>
                <a:lnTo>
                  <a:pt x="253108" y="287387"/>
                </a:lnTo>
                <a:lnTo>
                  <a:pt x="247589" y="295092"/>
                </a:lnTo>
                <a:lnTo>
                  <a:pt x="243910" y="301181"/>
                </a:lnTo>
                <a:lnTo>
                  <a:pt x="241457" y="306192"/>
                </a:lnTo>
                <a:lnTo>
                  <a:pt x="240774" y="308581"/>
                </a:lnTo>
                <a:lnTo>
                  <a:pt x="241272" y="309221"/>
                </a:lnTo>
                <a:lnTo>
                  <a:pt x="242556" y="308695"/>
                </a:lnTo>
                <a:lnTo>
                  <a:pt x="252413" y="300055"/>
                </a:lnTo>
                <a:lnTo>
                  <a:pt x="261381" y="291253"/>
                </a:lnTo>
                <a:lnTo>
                  <a:pt x="270250" y="284334"/>
                </a:lnTo>
                <a:lnTo>
                  <a:pt x="281877" y="275912"/>
                </a:lnTo>
                <a:lnTo>
                  <a:pt x="346152" y="230467"/>
                </a:lnTo>
                <a:lnTo>
                  <a:pt x="439427" y="162366"/>
                </a:lnTo>
                <a:lnTo>
                  <a:pt x="451812" y="153642"/>
                </a:lnTo>
                <a:lnTo>
                  <a:pt x="463878" y="145921"/>
                </a:lnTo>
                <a:lnTo>
                  <a:pt x="475733" y="138868"/>
                </a:lnTo>
                <a:lnTo>
                  <a:pt x="497159" y="126905"/>
                </a:lnTo>
                <a:lnTo>
                  <a:pt x="513032" y="118413"/>
                </a:lnTo>
                <a:lnTo>
                  <a:pt x="534057" y="108924"/>
                </a:lnTo>
                <a:lnTo>
                  <a:pt x="555466" y="99309"/>
                </a:lnTo>
                <a:lnTo>
                  <a:pt x="568156" y="91860"/>
                </a:lnTo>
                <a:lnTo>
                  <a:pt x="572874" y="90445"/>
                </a:lnTo>
                <a:lnTo>
                  <a:pt x="576971" y="90455"/>
                </a:lnTo>
                <a:lnTo>
                  <a:pt x="580656" y="91414"/>
                </a:lnTo>
                <a:lnTo>
                  <a:pt x="582159" y="93005"/>
                </a:lnTo>
                <a:lnTo>
                  <a:pt x="582209" y="95019"/>
                </a:lnTo>
                <a:lnTo>
                  <a:pt x="581290" y="97314"/>
                </a:lnTo>
                <a:lnTo>
                  <a:pt x="575188" y="104944"/>
                </a:lnTo>
                <a:lnTo>
                  <a:pt x="570895" y="109645"/>
                </a:lnTo>
                <a:lnTo>
                  <a:pt x="566127" y="115637"/>
                </a:lnTo>
                <a:lnTo>
                  <a:pt x="561043" y="122489"/>
                </a:lnTo>
                <a:lnTo>
                  <a:pt x="555749" y="129915"/>
                </a:lnTo>
                <a:lnTo>
                  <a:pt x="548410" y="137723"/>
                </a:lnTo>
                <a:lnTo>
                  <a:pt x="539707" y="145786"/>
                </a:lnTo>
                <a:lnTo>
                  <a:pt x="530095" y="154018"/>
                </a:lnTo>
                <a:lnTo>
                  <a:pt x="519878" y="163317"/>
                </a:lnTo>
                <a:lnTo>
                  <a:pt x="498364" y="183808"/>
                </a:lnTo>
                <a:lnTo>
                  <a:pt x="483483" y="196512"/>
                </a:lnTo>
                <a:lnTo>
                  <a:pt x="446629" y="225867"/>
                </a:lnTo>
                <a:lnTo>
                  <a:pt x="431848" y="238838"/>
                </a:lnTo>
                <a:lnTo>
                  <a:pt x="420089" y="250343"/>
                </a:lnTo>
                <a:lnTo>
                  <a:pt x="410345" y="260871"/>
                </a:lnTo>
                <a:lnTo>
                  <a:pt x="400039" y="270747"/>
                </a:lnTo>
                <a:lnTo>
                  <a:pt x="389358" y="280188"/>
                </a:lnTo>
                <a:lnTo>
                  <a:pt x="370188" y="296394"/>
                </a:lnTo>
                <a:lnTo>
                  <a:pt x="358493" y="306771"/>
                </a:lnTo>
                <a:lnTo>
                  <a:pt x="356898" y="308967"/>
                </a:lnTo>
                <a:lnTo>
                  <a:pt x="357740" y="309478"/>
                </a:lnTo>
                <a:lnTo>
                  <a:pt x="360206" y="308867"/>
                </a:lnTo>
                <a:lnTo>
                  <a:pt x="365487" y="305647"/>
                </a:lnTo>
                <a:lnTo>
                  <a:pt x="378894" y="295940"/>
                </a:lnTo>
                <a:lnTo>
                  <a:pt x="385739" y="291268"/>
                </a:lnTo>
                <a:lnTo>
                  <a:pt x="396970" y="282439"/>
                </a:lnTo>
                <a:lnTo>
                  <a:pt x="427229" y="257389"/>
                </a:lnTo>
                <a:lnTo>
                  <a:pt x="442727" y="245566"/>
                </a:lnTo>
                <a:lnTo>
                  <a:pt x="457822" y="234826"/>
                </a:lnTo>
                <a:lnTo>
                  <a:pt x="472648" y="224808"/>
                </a:lnTo>
                <a:lnTo>
                  <a:pt x="491104" y="213367"/>
                </a:lnTo>
                <a:lnTo>
                  <a:pt x="534471" y="187956"/>
                </a:lnTo>
                <a:lnTo>
                  <a:pt x="554227" y="177369"/>
                </a:lnTo>
                <a:lnTo>
                  <a:pt x="572160" y="168406"/>
                </a:lnTo>
                <a:lnTo>
                  <a:pt x="617614" y="146691"/>
                </a:lnTo>
                <a:lnTo>
                  <a:pt x="630610" y="140334"/>
                </a:lnTo>
                <a:lnTo>
                  <a:pt x="642132" y="134191"/>
                </a:lnTo>
                <a:lnTo>
                  <a:pt x="652671" y="128191"/>
                </a:lnTo>
                <a:lnTo>
                  <a:pt x="671049" y="118350"/>
                </a:lnTo>
                <a:lnTo>
                  <a:pt x="692105" y="111857"/>
                </a:lnTo>
                <a:lnTo>
                  <a:pt x="704450" y="106962"/>
                </a:lnTo>
                <a:lnTo>
                  <a:pt x="709456" y="106228"/>
                </a:lnTo>
                <a:lnTo>
                  <a:pt x="713746" y="106692"/>
                </a:lnTo>
                <a:lnTo>
                  <a:pt x="717559" y="107953"/>
                </a:lnTo>
                <a:lnTo>
                  <a:pt x="720101" y="109747"/>
                </a:lnTo>
                <a:lnTo>
                  <a:pt x="721795" y="111895"/>
                </a:lnTo>
                <a:lnTo>
                  <a:pt x="722925" y="114279"/>
                </a:lnTo>
                <a:lnTo>
                  <a:pt x="722725" y="116822"/>
                </a:lnTo>
                <a:lnTo>
                  <a:pt x="721640" y="119469"/>
                </a:lnTo>
                <a:lnTo>
                  <a:pt x="716941" y="126855"/>
                </a:lnTo>
                <a:lnTo>
                  <a:pt x="708503" y="139663"/>
                </a:lnTo>
                <a:lnTo>
                  <a:pt x="702634" y="147079"/>
                </a:lnTo>
                <a:lnTo>
                  <a:pt x="695863" y="154881"/>
                </a:lnTo>
                <a:lnTo>
                  <a:pt x="688492" y="162939"/>
                </a:lnTo>
                <a:lnTo>
                  <a:pt x="678815" y="171169"/>
                </a:lnTo>
                <a:lnTo>
                  <a:pt x="667601" y="179513"/>
                </a:lnTo>
                <a:lnTo>
                  <a:pt x="655363" y="187933"/>
                </a:lnTo>
                <a:lnTo>
                  <a:pt x="637679" y="201167"/>
                </a:lnTo>
                <a:lnTo>
                  <a:pt x="592630" y="236190"/>
                </a:lnTo>
                <a:lnTo>
                  <a:pt x="572045" y="251436"/>
                </a:lnTo>
                <a:lnTo>
                  <a:pt x="553559" y="264457"/>
                </a:lnTo>
                <a:lnTo>
                  <a:pt x="469504" y="320909"/>
                </a:lnTo>
                <a:lnTo>
                  <a:pt x="454068" y="330367"/>
                </a:lnTo>
                <a:lnTo>
                  <a:pt x="441811" y="336793"/>
                </a:lnTo>
                <a:lnTo>
                  <a:pt x="437209" y="338506"/>
                </a:lnTo>
                <a:lnTo>
                  <a:pt x="416574" y="3419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4"/>
          <p:cNvSpPr/>
          <p:nvPr/>
        </p:nvSpPr>
        <p:spPr>
          <a:xfrm>
            <a:off x="2194512" y="2180900"/>
            <a:ext cx="598711" cy="313698"/>
          </a:xfrm>
          <a:custGeom>
            <a:avLst/>
            <a:gdLst/>
            <a:ahLst/>
            <a:cxnLst/>
            <a:rect l="0" t="0" r="0" b="0"/>
            <a:pathLst>
              <a:path w="598711" h="313698">
                <a:moveTo>
                  <a:pt x="260080" y="13660"/>
                </a:moveTo>
                <a:lnTo>
                  <a:pt x="232775" y="22761"/>
                </a:lnTo>
                <a:lnTo>
                  <a:pt x="219369" y="29770"/>
                </a:lnTo>
                <a:lnTo>
                  <a:pt x="215794" y="32972"/>
                </a:lnTo>
                <a:lnTo>
                  <a:pt x="201663" y="41610"/>
                </a:lnTo>
                <a:lnTo>
                  <a:pt x="182682" y="51800"/>
                </a:lnTo>
                <a:lnTo>
                  <a:pt x="161546" y="62678"/>
                </a:lnTo>
                <a:lnTo>
                  <a:pt x="152480" y="68246"/>
                </a:lnTo>
                <a:lnTo>
                  <a:pt x="144532" y="73863"/>
                </a:lnTo>
                <a:lnTo>
                  <a:pt x="137328" y="79513"/>
                </a:lnTo>
                <a:lnTo>
                  <a:pt x="129668" y="85184"/>
                </a:lnTo>
                <a:lnTo>
                  <a:pt x="113536" y="96566"/>
                </a:lnTo>
                <a:lnTo>
                  <a:pt x="99382" y="105434"/>
                </a:lnTo>
                <a:lnTo>
                  <a:pt x="85789" y="112551"/>
                </a:lnTo>
                <a:lnTo>
                  <a:pt x="70222" y="118889"/>
                </a:lnTo>
                <a:lnTo>
                  <a:pt x="59046" y="123261"/>
                </a:lnTo>
                <a:lnTo>
                  <a:pt x="58430" y="122922"/>
                </a:lnTo>
                <a:lnTo>
                  <a:pt x="58971" y="121744"/>
                </a:lnTo>
                <a:lnTo>
                  <a:pt x="64285" y="112995"/>
                </a:lnTo>
                <a:lnTo>
                  <a:pt x="70190" y="103528"/>
                </a:lnTo>
                <a:lnTo>
                  <a:pt x="74431" y="98337"/>
                </a:lnTo>
                <a:lnTo>
                  <a:pt x="79164" y="92971"/>
                </a:lnTo>
                <a:lnTo>
                  <a:pt x="99663" y="71769"/>
                </a:lnTo>
                <a:lnTo>
                  <a:pt x="141186" y="29795"/>
                </a:lnTo>
                <a:lnTo>
                  <a:pt x="150337" y="22512"/>
                </a:lnTo>
                <a:lnTo>
                  <a:pt x="160248" y="15751"/>
                </a:lnTo>
                <a:lnTo>
                  <a:pt x="185327" y="314"/>
                </a:lnTo>
                <a:lnTo>
                  <a:pt x="187385" y="0"/>
                </a:lnTo>
                <a:lnTo>
                  <a:pt x="188756" y="743"/>
                </a:lnTo>
                <a:lnTo>
                  <a:pt x="189671" y="2191"/>
                </a:lnTo>
                <a:lnTo>
                  <a:pt x="189328" y="5062"/>
                </a:lnTo>
                <a:lnTo>
                  <a:pt x="186407" y="13331"/>
                </a:lnTo>
                <a:lnTo>
                  <a:pt x="182390" y="19155"/>
                </a:lnTo>
                <a:lnTo>
                  <a:pt x="176854" y="25896"/>
                </a:lnTo>
                <a:lnTo>
                  <a:pt x="170306" y="33247"/>
                </a:lnTo>
                <a:lnTo>
                  <a:pt x="155411" y="49035"/>
                </a:lnTo>
                <a:lnTo>
                  <a:pt x="147438" y="57246"/>
                </a:lnTo>
                <a:lnTo>
                  <a:pt x="138313" y="65577"/>
                </a:lnTo>
                <a:lnTo>
                  <a:pt x="128419" y="73989"/>
                </a:lnTo>
                <a:lnTo>
                  <a:pt x="107267" y="90955"/>
                </a:lnTo>
                <a:lnTo>
                  <a:pt x="51303" y="133693"/>
                </a:lnTo>
                <a:lnTo>
                  <a:pt x="39933" y="141307"/>
                </a:lnTo>
                <a:lnTo>
                  <a:pt x="28543" y="148288"/>
                </a:lnTo>
                <a:lnTo>
                  <a:pt x="17139" y="154847"/>
                </a:lnTo>
                <a:lnTo>
                  <a:pt x="7009" y="159595"/>
                </a:lnTo>
                <a:lnTo>
                  <a:pt x="5641" y="159527"/>
                </a:lnTo>
                <a:lnTo>
                  <a:pt x="6634" y="157577"/>
                </a:lnTo>
                <a:lnTo>
                  <a:pt x="12817" y="150330"/>
                </a:lnTo>
                <a:lnTo>
                  <a:pt x="21915" y="140760"/>
                </a:lnTo>
                <a:lnTo>
                  <a:pt x="27008" y="135541"/>
                </a:lnTo>
                <a:lnTo>
                  <a:pt x="34214" y="129204"/>
                </a:lnTo>
                <a:lnTo>
                  <a:pt x="42828" y="122122"/>
                </a:lnTo>
                <a:lnTo>
                  <a:pt x="62558" y="106632"/>
                </a:lnTo>
                <a:lnTo>
                  <a:pt x="84028" y="90223"/>
                </a:lnTo>
                <a:lnTo>
                  <a:pt x="97944" y="80895"/>
                </a:lnTo>
                <a:lnTo>
                  <a:pt x="113890" y="70865"/>
                </a:lnTo>
                <a:lnTo>
                  <a:pt x="131187" y="60369"/>
                </a:lnTo>
                <a:lnTo>
                  <a:pt x="145577" y="52419"/>
                </a:lnTo>
                <a:lnTo>
                  <a:pt x="158027" y="46167"/>
                </a:lnTo>
                <a:lnTo>
                  <a:pt x="169185" y="41046"/>
                </a:lnTo>
                <a:lnTo>
                  <a:pt x="175671" y="39537"/>
                </a:lnTo>
                <a:lnTo>
                  <a:pt x="179042" y="40436"/>
                </a:lnTo>
                <a:lnTo>
                  <a:pt x="180337" y="42941"/>
                </a:lnTo>
                <a:lnTo>
                  <a:pt x="180248" y="46515"/>
                </a:lnTo>
                <a:lnTo>
                  <a:pt x="177609" y="55567"/>
                </a:lnTo>
                <a:lnTo>
                  <a:pt x="174619" y="60648"/>
                </a:lnTo>
                <a:lnTo>
                  <a:pt x="170721" y="65940"/>
                </a:lnTo>
                <a:lnTo>
                  <a:pt x="166217" y="71373"/>
                </a:lnTo>
                <a:lnTo>
                  <a:pt x="153593" y="87570"/>
                </a:lnTo>
                <a:lnTo>
                  <a:pt x="146226" y="97223"/>
                </a:lnTo>
                <a:lnTo>
                  <a:pt x="137505" y="107469"/>
                </a:lnTo>
                <a:lnTo>
                  <a:pt x="127881" y="118109"/>
                </a:lnTo>
                <a:lnTo>
                  <a:pt x="117655" y="129013"/>
                </a:lnTo>
                <a:lnTo>
                  <a:pt x="106075" y="139139"/>
                </a:lnTo>
                <a:lnTo>
                  <a:pt x="93592" y="148748"/>
                </a:lnTo>
                <a:lnTo>
                  <a:pt x="67975" y="167044"/>
                </a:lnTo>
                <a:lnTo>
                  <a:pt x="33086" y="192457"/>
                </a:lnTo>
                <a:lnTo>
                  <a:pt x="0" y="215475"/>
                </a:lnTo>
                <a:lnTo>
                  <a:pt x="16" y="214878"/>
                </a:lnTo>
                <a:lnTo>
                  <a:pt x="5114" y="209135"/>
                </a:lnTo>
                <a:lnTo>
                  <a:pt x="41448" y="172438"/>
                </a:lnTo>
                <a:lnTo>
                  <a:pt x="56223" y="158564"/>
                </a:lnTo>
                <a:lnTo>
                  <a:pt x="70835" y="145505"/>
                </a:lnTo>
                <a:lnTo>
                  <a:pt x="85339" y="132989"/>
                </a:lnTo>
                <a:lnTo>
                  <a:pt x="99771" y="121787"/>
                </a:lnTo>
                <a:lnTo>
                  <a:pt x="114155" y="111462"/>
                </a:lnTo>
                <a:lnTo>
                  <a:pt x="128507" y="101722"/>
                </a:lnTo>
                <a:lnTo>
                  <a:pt x="145694" y="91417"/>
                </a:lnTo>
                <a:lnTo>
                  <a:pt x="164773" y="80738"/>
                </a:lnTo>
                <a:lnTo>
                  <a:pt x="222839" y="49876"/>
                </a:lnTo>
                <a:lnTo>
                  <a:pt x="241531" y="42488"/>
                </a:lnTo>
                <a:lnTo>
                  <a:pt x="243904" y="42403"/>
                </a:lnTo>
                <a:lnTo>
                  <a:pt x="244534" y="43300"/>
                </a:lnTo>
                <a:lnTo>
                  <a:pt x="238700" y="60683"/>
                </a:lnTo>
                <a:lnTo>
                  <a:pt x="233444" y="68821"/>
                </a:lnTo>
                <a:lnTo>
                  <a:pt x="226130" y="78057"/>
                </a:lnTo>
                <a:lnTo>
                  <a:pt x="217444" y="88024"/>
                </a:lnTo>
                <a:lnTo>
                  <a:pt x="207844" y="98478"/>
                </a:lnTo>
                <a:lnTo>
                  <a:pt x="187016" y="120254"/>
                </a:lnTo>
                <a:lnTo>
                  <a:pt x="149320" y="158485"/>
                </a:lnTo>
                <a:lnTo>
                  <a:pt x="135757" y="170217"/>
                </a:lnTo>
                <a:lnTo>
                  <a:pt x="121953" y="180896"/>
                </a:lnTo>
                <a:lnTo>
                  <a:pt x="84851" y="207039"/>
                </a:lnTo>
                <a:lnTo>
                  <a:pt x="74681" y="214016"/>
                </a:lnTo>
                <a:lnTo>
                  <a:pt x="65995" y="219621"/>
                </a:lnTo>
                <a:lnTo>
                  <a:pt x="51265" y="228388"/>
                </a:lnTo>
                <a:lnTo>
                  <a:pt x="47528" y="230154"/>
                </a:lnTo>
                <a:lnTo>
                  <a:pt x="45989" y="230379"/>
                </a:lnTo>
                <a:lnTo>
                  <a:pt x="45915" y="229577"/>
                </a:lnTo>
                <a:lnTo>
                  <a:pt x="50913" y="221065"/>
                </a:lnTo>
                <a:lnTo>
                  <a:pt x="54913" y="214795"/>
                </a:lnTo>
                <a:lnTo>
                  <a:pt x="60437" y="207757"/>
                </a:lnTo>
                <a:lnTo>
                  <a:pt x="66977" y="200208"/>
                </a:lnTo>
                <a:lnTo>
                  <a:pt x="74195" y="192318"/>
                </a:lnTo>
                <a:lnTo>
                  <a:pt x="82816" y="182295"/>
                </a:lnTo>
                <a:lnTo>
                  <a:pt x="102556" y="158459"/>
                </a:lnTo>
                <a:lnTo>
                  <a:pt x="115059" y="146387"/>
                </a:lnTo>
                <a:lnTo>
                  <a:pt x="129109" y="134530"/>
                </a:lnTo>
                <a:lnTo>
                  <a:pt x="144191" y="122815"/>
                </a:lnTo>
                <a:lnTo>
                  <a:pt x="159961" y="111194"/>
                </a:lnTo>
                <a:lnTo>
                  <a:pt x="192722" y="88123"/>
                </a:lnTo>
                <a:lnTo>
                  <a:pt x="208508" y="78542"/>
                </a:lnTo>
                <a:lnTo>
                  <a:pt x="223793" y="70250"/>
                </a:lnTo>
                <a:lnTo>
                  <a:pt x="238746" y="62816"/>
                </a:lnTo>
                <a:lnTo>
                  <a:pt x="251572" y="55956"/>
                </a:lnTo>
                <a:lnTo>
                  <a:pt x="262981" y="49477"/>
                </a:lnTo>
                <a:lnTo>
                  <a:pt x="273444" y="43253"/>
                </a:lnTo>
                <a:lnTo>
                  <a:pt x="290150" y="36337"/>
                </a:lnTo>
                <a:lnTo>
                  <a:pt x="297271" y="34493"/>
                </a:lnTo>
                <a:lnTo>
                  <a:pt x="301067" y="35168"/>
                </a:lnTo>
                <a:lnTo>
                  <a:pt x="302644" y="37524"/>
                </a:lnTo>
                <a:lnTo>
                  <a:pt x="302744" y="40999"/>
                </a:lnTo>
                <a:lnTo>
                  <a:pt x="300314" y="49940"/>
                </a:lnTo>
                <a:lnTo>
                  <a:pt x="298333" y="54992"/>
                </a:lnTo>
                <a:lnTo>
                  <a:pt x="293202" y="62169"/>
                </a:lnTo>
                <a:lnTo>
                  <a:pt x="285971" y="70764"/>
                </a:lnTo>
                <a:lnTo>
                  <a:pt x="277341" y="80304"/>
                </a:lnTo>
                <a:lnTo>
                  <a:pt x="219686" y="139239"/>
                </a:lnTo>
                <a:lnTo>
                  <a:pt x="199813" y="158340"/>
                </a:lnTo>
                <a:lnTo>
                  <a:pt x="181802" y="174883"/>
                </a:lnTo>
                <a:lnTo>
                  <a:pt x="165032" y="189722"/>
                </a:lnTo>
                <a:lnTo>
                  <a:pt x="150042" y="202472"/>
                </a:lnTo>
                <a:lnTo>
                  <a:pt x="123227" y="224259"/>
                </a:lnTo>
                <a:lnTo>
                  <a:pt x="112647" y="231211"/>
                </a:lnTo>
                <a:lnTo>
                  <a:pt x="95812" y="238937"/>
                </a:lnTo>
                <a:lnTo>
                  <a:pt x="80174" y="243286"/>
                </a:lnTo>
                <a:lnTo>
                  <a:pt x="79183" y="241039"/>
                </a:lnTo>
                <a:lnTo>
                  <a:pt x="80427" y="236683"/>
                </a:lnTo>
                <a:lnTo>
                  <a:pt x="83161" y="230922"/>
                </a:lnTo>
                <a:lnTo>
                  <a:pt x="88794" y="223271"/>
                </a:lnTo>
                <a:lnTo>
                  <a:pt x="96359" y="214361"/>
                </a:lnTo>
                <a:lnTo>
                  <a:pt x="105213" y="204610"/>
                </a:lnTo>
                <a:lnTo>
                  <a:pt x="115878" y="194300"/>
                </a:lnTo>
                <a:lnTo>
                  <a:pt x="127750" y="183617"/>
                </a:lnTo>
                <a:lnTo>
                  <a:pt x="153642" y="161586"/>
                </a:lnTo>
                <a:lnTo>
                  <a:pt x="181024" y="139095"/>
                </a:lnTo>
                <a:lnTo>
                  <a:pt x="195946" y="128716"/>
                </a:lnTo>
                <a:lnTo>
                  <a:pt x="211609" y="118938"/>
                </a:lnTo>
                <a:lnTo>
                  <a:pt x="227766" y="109563"/>
                </a:lnTo>
                <a:lnTo>
                  <a:pt x="255878" y="94066"/>
                </a:lnTo>
                <a:lnTo>
                  <a:pt x="268709" y="87266"/>
                </a:lnTo>
                <a:lnTo>
                  <a:pt x="280120" y="81781"/>
                </a:lnTo>
                <a:lnTo>
                  <a:pt x="290585" y="77171"/>
                </a:lnTo>
                <a:lnTo>
                  <a:pt x="306975" y="71415"/>
                </a:lnTo>
                <a:lnTo>
                  <a:pt x="311346" y="71213"/>
                </a:lnTo>
                <a:lnTo>
                  <a:pt x="314260" y="72031"/>
                </a:lnTo>
                <a:lnTo>
                  <a:pt x="316202" y="74481"/>
                </a:lnTo>
                <a:lnTo>
                  <a:pt x="317498" y="78020"/>
                </a:lnTo>
                <a:lnTo>
                  <a:pt x="318361" y="82284"/>
                </a:lnTo>
                <a:lnTo>
                  <a:pt x="316079" y="87984"/>
                </a:lnTo>
                <a:lnTo>
                  <a:pt x="311700" y="94642"/>
                </a:lnTo>
                <a:lnTo>
                  <a:pt x="305923" y="101938"/>
                </a:lnTo>
                <a:lnTo>
                  <a:pt x="298262" y="110612"/>
                </a:lnTo>
                <a:lnTo>
                  <a:pt x="279590" y="130409"/>
                </a:lnTo>
                <a:lnTo>
                  <a:pt x="265467" y="142928"/>
                </a:lnTo>
                <a:lnTo>
                  <a:pt x="248431" y="156988"/>
                </a:lnTo>
                <a:lnTo>
                  <a:pt x="229454" y="172077"/>
                </a:lnTo>
                <a:lnTo>
                  <a:pt x="214898" y="184041"/>
                </a:lnTo>
                <a:lnTo>
                  <a:pt x="203288" y="193922"/>
                </a:lnTo>
                <a:lnTo>
                  <a:pt x="193644" y="202415"/>
                </a:lnTo>
                <a:lnTo>
                  <a:pt x="180388" y="211851"/>
                </a:lnTo>
                <a:lnTo>
                  <a:pt x="175519" y="214367"/>
                </a:lnTo>
                <a:lnTo>
                  <a:pt x="173226" y="215092"/>
                </a:lnTo>
                <a:lnTo>
                  <a:pt x="172650" y="214623"/>
                </a:lnTo>
                <a:lnTo>
                  <a:pt x="175502" y="209657"/>
                </a:lnTo>
                <a:lnTo>
                  <a:pt x="183120" y="197924"/>
                </a:lnTo>
                <a:lnTo>
                  <a:pt x="189723" y="189843"/>
                </a:lnTo>
                <a:lnTo>
                  <a:pt x="197936" y="180645"/>
                </a:lnTo>
                <a:lnTo>
                  <a:pt x="207220" y="170703"/>
                </a:lnTo>
                <a:lnTo>
                  <a:pt x="218173" y="160265"/>
                </a:lnTo>
                <a:lnTo>
                  <a:pt x="230237" y="149497"/>
                </a:lnTo>
                <a:lnTo>
                  <a:pt x="243042" y="138508"/>
                </a:lnTo>
                <a:lnTo>
                  <a:pt x="256341" y="128324"/>
                </a:lnTo>
                <a:lnTo>
                  <a:pt x="269970" y="118678"/>
                </a:lnTo>
                <a:lnTo>
                  <a:pt x="283818" y="109389"/>
                </a:lnTo>
                <a:lnTo>
                  <a:pt x="311905" y="91449"/>
                </a:lnTo>
                <a:lnTo>
                  <a:pt x="326063" y="82664"/>
                </a:lnTo>
                <a:lnTo>
                  <a:pt x="338358" y="75855"/>
                </a:lnTo>
                <a:lnTo>
                  <a:pt x="349413" y="70363"/>
                </a:lnTo>
                <a:lnTo>
                  <a:pt x="367411" y="62674"/>
                </a:lnTo>
                <a:lnTo>
                  <a:pt x="378585" y="59256"/>
                </a:lnTo>
                <a:lnTo>
                  <a:pt x="381946" y="59297"/>
                </a:lnTo>
                <a:lnTo>
                  <a:pt x="384186" y="60277"/>
                </a:lnTo>
                <a:lnTo>
                  <a:pt x="385680" y="61883"/>
                </a:lnTo>
                <a:lnTo>
                  <a:pt x="385723" y="64859"/>
                </a:lnTo>
                <a:lnTo>
                  <a:pt x="383231" y="73244"/>
                </a:lnTo>
                <a:lnTo>
                  <a:pt x="380281" y="79101"/>
                </a:lnTo>
                <a:lnTo>
                  <a:pt x="376409" y="85862"/>
                </a:lnTo>
                <a:lnTo>
                  <a:pt x="371923" y="93227"/>
                </a:lnTo>
                <a:lnTo>
                  <a:pt x="364169" y="101947"/>
                </a:lnTo>
                <a:lnTo>
                  <a:pt x="354238" y="111570"/>
                </a:lnTo>
                <a:lnTo>
                  <a:pt x="342855" y="121796"/>
                </a:lnTo>
                <a:lnTo>
                  <a:pt x="320046" y="143318"/>
                </a:lnTo>
                <a:lnTo>
                  <a:pt x="308630" y="154391"/>
                </a:lnTo>
                <a:lnTo>
                  <a:pt x="298162" y="163678"/>
                </a:lnTo>
                <a:lnTo>
                  <a:pt x="288325" y="171774"/>
                </a:lnTo>
                <a:lnTo>
                  <a:pt x="278910" y="179077"/>
                </a:lnTo>
                <a:lnTo>
                  <a:pt x="269776" y="184898"/>
                </a:lnTo>
                <a:lnTo>
                  <a:pt x="252007" y="193906"/>
                </a:lnTo>
                <a:lnTo>
                  <a:pt x="246125" y="195736"/>
                </a:lnTo>
                <a:lnTo>
                  <a:pt x="242204" y="196004"/>
                </a:lnTo>
                <a:lnTo>
                  <a:pt x="239590" y="195230"/>
                </a:lnTo>
                <a:lnTo>
                  <a:pt x="238800" y="193761"/>
                </a:lnTo>
                <a:lnTo>
                  <a:pt x="239226" y="191830"/>
                </a:lnTo>
                <a:lnTo>
                  <a:pt x="240462" y="189590"/>
                </a:lnTo>
                <a:lnTo>
                  <a:pt x="244144" y="185239"/>
                </a:lnTo>
                <a:lnTo>
                  <a:pt x="249456" y="179481"/>
                </a:lnTo>
                <a:lnTo>
                  <a:pt x="263931" y="164510"/>
                </a:lnTo>
                <a:lnTo>
                  <a:pt x="283064" y="145157"/>
                </a:lnTo>
                <a:lnTo>
                  <a:pt x="294453" y="134662"/>
                </a:lnTo>
                <a:lnTo>
                  <a:pt x="306807" y="123856"/>
                </a:lnTo>
                <a:lnTo>
                  <a:pt x="319807" y="112841"/>
                </a:lnTo>
                <a:lnTo>
                  <a:pt x="333235" y="102641"/>
                </a:lnTo>
                <a:lnTo>
                  <a:pt x="346950" y="92983"/>
                </a:lnTo>
                <a:lnTo>
                  <a:pt x="360856" y="83686"/>
                </a:lnTo>
                <a:lnTo>
                  <a:pt x="374889" y="75584"/>
                </a:lnTo>
                <a:lnTo>
                  <a:pt x="389007" y="68278"/>
                </a:lnTo>
                <a:lnTo>
                  <a:pt x="403181" y="61502"/>
                </a:lnTo>
                <a:lnTo>
                  <a:pt x="414536" y="56984"/>
                </a:lnTo>
                <a:lnTo>
                  <a:pt x="432232" y="51965"/>
                </a:lnTo>
                <a:lnTo>
                  <a:pt x="448354" y="49139"/>
                </a:lnTo>
                <a:lnTo>
                  <a:pt x="450366" y="51600"/>
                </a:lnTo>
                <a:lnTo>
                  <a:pt x="450755" y="56098"/>
                </a:lnTo>
                <a:lnTo>
                  <a:pt x="450062" y="61955"/>
                </a:lnTo>
                <a:lnTo>
                  <a:pt x="446742" y="68716"/>
                </a:lnTo>
                <a:lnTo>
                  <a:pt x="441671" y="76082"/>
                </a:lnTo>
                <a:lnTo>
                  <a:pt x="408451" y="117536"/>
                </a:lnTo>
                <a:lnTo>
                  <a:pt x="397094" y="130535"/>
                </a:lnTo>
                <a:lnTo>
                  <a:pt x="384760" y="143964"/>
                </a:lnTo>
                <a:lnTo>
                  <a:pt x="371775" y="157679"/>
                </a:lnTo>
                <a:lnTo>
                  <a:pt x="357403" y="171585"/>
                </a:lnTo>
                <a:lnTo>
                  <a:pt x="342107" y="185618"/>
                </a:lnTo>
                <a:lnTo>
                  <a:pt x="326195" y="199736"/>
                </a:lnTo>
                <a:lnTo>
                  <a:pt x="311777" y="212006"/>
                </a:lnTo>
                <a:lnTo>
                  <a:pt x="285596" y="233258"/>
                </a:lnTo>
                <a:lnTo>
                  <a:pt x="274233" y="241021"/>
                </a:lnTo>
                <a:lnTo>
                  <a:pt x="263801" y="247149"/>
                </a:lnTo>
                <a:lnTo>
                  <a:pt x="246494" y="255545"/>
                </a:lnTo>
                <a:lnTo>
                  <a:pt x="235627" y="259277"/>
                </a:lnTo>
                <a:lnTo>
                  <a:pt x="233300" y="258367"/>
                </a:lnTo>
                <a:lnTo>
                  <a:pt x="232702" y="255855"/>
                </a:lnTo>
                <a:lnTo>
                  <a:pt x="233255" y="252276"/>
                </a:lnTo>
                <a:lnTo>
                  <a:pt x="236482" y="247032"/>
                </a:lnTo>
                <a:lnTo>
                  <a:pt x="241491" y="240679"/>
                </a:lnTo>
                <a:lnTo>
                  <a:pt x="247687" y="233586"/>
                </a:lnTo>
                <a:lnTo>
                  <a:pt x="256580" y="225047"/>
                </a:lnTo>
                <a:lnTo>
                  <a:pt x="267272" y="215545"/>
                </a:lnTo>
                <a:lnTo>
                  <a:pt x="291851" y="194826"/>
                </a:lnTo>
                <a:lnTo>
                  <a:pt x="318651" y="172918"/>
                </a:lnTo>
                <a:lnTo>
                  <a:pt x="334370" y="161742"/>
                </a:lnTo>
                <a:lnTo>
                  <a:pt x="351516" y="150481"/>
                </a:lnTo>
                <a:lnTo>
                  <a:pt x="369615" y="139164"/>
                </a:lnTo>
                <a:lnTo>
                  <a:pt x="386444" y="129714"/>
                </a:lnTo>
                <a:lnTo>
                  <a:pt x="402425" y="121509"/>
                </a:lnTo>
                <a:lnTo>
                  <a:pt x="417842" y="114134"/>
                </a:lnTo>
                <a:lnTo>
                  <a:pt x="430977" y="108265"/>
                </a:lnTo>
                <a:lnTo>
                  <a:pt x="442591" y="103400"/>
                </a:lnTo>
                <a:lnTo>
                  <a:pt x="453192" y="99204"/>
                </a:lnTo>
                <a:lnTo>
                  <a:pt x="470050" y="94542"/>
                </a:lnTo>
                <a:lnTo>
                  <a:pt x="477212" y="93299"/>
                </a:lnTo>
                <a:lnTo>
                  <a:pt x="481035" y="94375"/>
                </a:lnTo>
                <a:lnTo>
                  <a:pt x="482631" y="96997"/>
                </a:lnTo>
                <a:lnTo>
                  <a:pt x="482742" y="100651"/>
                </a:lnTo>
                <a:lnTo>
                  <a:pt x="480912" y="105943"/>
                </a:lnTo>
                <a:lnTo>
                  <a:pt x="477786" y="112330"/>
                </a:lnTo>
                <a:lnTo>
                  <a:pt x="473797" y="119445"/>
                </a:lnTo>
                <a:lnTo>
                  <a:pt x="467328" y="128951"/>
                </a:lnTo>
                <a:lnTo>
                  <a:pt x="459206" y="140050"/>
                </a:lnTo>
                <a:lnTo>
                  <a:pt x="449980" y="152213"/>
                </a:lnTo>
                <a:lnTo>
                  <a:pt x="439068" y="165083"/>
                </a:lnTo>
                <a:lnTo>
                  <a:pt x="427030" y="178426"/>
                </a:lnTo>
                <a:lnTo>
                  <a:pt x="414243" y="192084"/>
                </a:lnTo>
                <a:lnTo>
                  <a:pt x="400003" y="205952"/>
                </a:lnTo>
                <a:lnTo>
                  <a:pt x="384794" y="219959"/>
                </a:lnTo>
                <a:lnTo>
                  <a:pt x="368940" y="234060"/>
                </a:lnTo>
                <a:lnTo>
                  <a:pt x="354561" y="246318"/>
                </a:lnTo>
                <a:lnTo>
                  <a:pt x="328424" y="267558"/>
                </a:lnTo>
                <a:lnTo>
                  <a:pt x="316120" y="276271"/>
                </a:lnTo>
                <a:lnTo>
                  <a:pt x="304108" y="283983"/>
                </a:lnTo>
                <a:lnTo>
                  <a:pt x="292289" y="291030"/>
                </a:lnTo>
                <a:lnTo>
                  <a:pt x="276618" y="298861"/>
                </a:lnTo>
                <a:lnTo>
                  <a:pt x="271105" y="300948"/>
                </a:lnTo>
                <a:lnTo>
                  <a:pt x="269335" y="300436"/>
                </a:lnTo>
                <a:lnTo>
                  <a:pt x="270060" y="298189"/>
                </a:lnTo>
                <a:lnTo>
                  <a:pt x="275946" y="288707"/>
                </a:lnTo>
                <a:lnTo>
                  <a:pt x="284911" y="271793"/>
                </a:lnTo>
                <a:lnTo>
                  <a:pt x="292827" y="260996"/>
                </a:lnTo>
                <a:lnTo>
                  <a:pt x="302866" y="249035"/>
                </a:lnTo>
                <a:lnTo>
                  <a:pt x="314322" y="236299"/>
                </a:lnTo>
                <a:lnTo>
                  <a:pt x="328626" y="223046"/>
                </a:lnTo>
                <a:lnTo>
                  <a:pt x="344830" y="209448"/>
                </a:lnTo>
                <a:lnTo>
                  <a:pt x="362300" y="195620"/>
                </a:lnTo>
                <a:lnTo>
                  <a:pt x="399491" y="167556"/>
                </a:lnTo>
                <a:lnTo>
                  <a:pt x="418743" y="153405"/>
                </a:lnTo>
                <a:lnTo>
                  <a:pt x="438246" y="141113"/>
                </a:lnTo>
                <a:lnTo>
                  <a:pt x="457915" y="130061"/>
                </a:lnTo>
                <a:lnTo>
                  <a:pt x="477695" y="119836"/>
                </a:lnTo>
                <a:lnTo>
                  <a:pt x="495644" y="111114"/>
                </a:lnTo>
                <a:lnTo>
                  <a:pt x="512372" y="103394"/>
                </a:lnTo>
                <a:lnTo>
                  <a:pt x="528288" y="96342"/>
                </a:lnTo>
                <a:lnTo>
                  <a:pt x="541755" y="89736"/>
                </a:lnTo>
                <a:lnTo>
                  <a:pt x="553591" y="83428"/>
                </a:lnTo>
                <a:lnTo>
                  <a:pt x="564339" y="77317"/>
                </a:lnTo>
                <a:lnTo>
                  <a:pt x="573409" y="74195"/>
                </a:lnTo>
                <a:lnTo>
                  <a:pt x="581361" y="73067"/>
                </a:lnTo>
                <a:lnTo>
                  <a:pt x="588567" y="73267"/>
                </a:lnTo>
                <a:lnTo>
                  <a:pt x="593372" y="74353"/>
                </a:lnTo>
                <a:lnTo>
                  <a:pt x="596574" y="76029"/>
                </a:lnTo>
                <a:lnTo>
                  <a:pt x="598710" y="78099"/>
                </a:lnTo>
                <a:lnTo>
                  <a:pt x="598228" y="80432"/>
                </a:lnTo>
                <a:lnTo>
                  <a:pt x="596002" y="82939"/>
                </a:lnTo>
                <a:lnTo>
                  <a:pt x="586307" y="91020"/>
                </a:lnTo>
                <a:lnTo>
                  <a:pt x="577402" y="99446"/>
                </a:lnTo>
                <a:lnTo>
                  <a:pt x="561309" y="115378"/>
                </a:lnTo>
                <a:lnTo>
                  <a:pt x="555885" y="123320"/>
                </a:lnTo>
                <a:lnTo>
                  <a:pt x="552521" y="130978"/>
                </a:lnTo>
                <a:lnTo>
                  <a:pt x="547852" y="140731"/>
                </a:lnTo>
                <a:lnTo>
                  <a:pt x="541463" y="149809"/>
                </a:lnTo>
                <a:lnTo>
                  <a:pt x="532441" y="161576"/>
                </a:lnTo>
                <a:lnTo>
                  <a:pt x="521664" y="175135"/>
                </a:lnTo>
                <a:lnTo>
                  <a:pt x="509717" y="187985"/>
                </a:lnTo>
                <a:lnTo>
                  <a:pt x="496990" y="200362"/>
                </a:lnTo>
                <a:lnTo>
                  <a:pt x="483742" y="212423"/>
                </a:lnTo>
                <a:lnTo>
                  <a:pt x="469195" y="227131"/>
                </a:lnTo>
                <a:lnTo>
                  <a:pt x="453783" y="243604"/>
                </a:lnTo>
                <a:lnTo>
                  <a:pt x="425228" y="274924"/>
                </a:lnTo>
                <a:lnTo>
                  <a:pt x="388667" y="3136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25"/>
          <p:cNvSpPr/>
          <p:nvPr/>
        </p:nvSpPr>
        <p:spPr>
          <a:xfrm>
            <a:off x="6732269" y="1843087"/>
            <a:ext cx="368619" cy="394336"/>
          </a:xfrm>
          <a:custGeom>
            <a:avLst/>
            <a:gdLst/>
            <a:ahLst/>
            <a:cxnLst/>
            <a:rect l="0" t="0" r="0" b="0"/>
            <a:pathLst>
              <a:path w="368619" h="394336">
                <a:moveTo>
                  <a:pt x="0" y="0"/>
                </a:moveTo>
                <a:lnTo>
                  <a:pt x="0" y="11932"/>
                </a:lnTo>
                <a:lnTo>
                  <a:pt x="1906" y="17480"/>
                </a:lnTo>
                <a:lnTo>
                  <a:pt x="5081" y="24988"/>
                </a:lnTo>
                <a:lnTo>
                  <a:pt x="9103" y="33804"/>
                </a:lnTo>
                <a:lnTo>
                  <a:pt x="12736" y="40633"/>
                </a:lnTo>
                <a:lnTo>
                  <a:pt x="22401" y="55749"/>
                </a:lnTo>
                <a:lnTo>
                  <a:pt x="56407" y="114738"/>
                </a:lnTo>
                <a:lnTo>
                  <a:pt x="60464" y="122212"/>
                </a:lnTo>
                <a:lnTo>
                  <a:pt x="66980" y="131005"/>
                </a:lnTo>
                <a:lnTo>
                  <a:pt x="75134" y="140676"/>
                </a:lnTo>
                <a:lnTo>
                  <a:pt x="84380" y="150934"/>
                </a:lnTo>
                <a:lnTo>
                  <a:pt x="91495" y="159678"/>
                </a:lnTo>
                <a:lnTo>
                  <a:pt x="97193" y="167412"/>
                </a:lnTo>
                <a:lnTo>
                  <a:pt x="101942" y="174473"/>
                </a:lnTo>
                <a:lnTo>
                  <a:pt x="108919" y="182990"/>
                </a:lnTo>
                <a:lnTo>
                  <a:pt x="117381" y="192479"/>
                </a:lnTo>
                <a:lnTo>
                  <a:pt x="135037" y="211276"/>
                </a:lnTo>
                <a:lnTo>
                  <a:pt x="161894" y="238866"/>
                </a:lnTo>
                <a:lnTo>
                  <a:pt x="185544" y="262660"/>
                </a:lnTo>
                <a:lnTo>
                  <a:pt x="198944" y="274167"/>
                </a:lnTo>
                <a:lnTo>
                  <a:pt x="256643" y="322006"/>
                </a:lnTo>
                <a:lnTo>
                  <a:pt x="271108" y="334685"/>
                </a:lnTo>
                <a:lnTo>
                  <a:pt x="283609" y="345996"/>
                </a:lnTo>
                <a:lnTo>
                  <a:pt x="292895" y="353537"/>
                </a:lnTo>
                <a:lnTo>
                  <a:pt x="300039" y="358564"/>
                </a:lnTo>
                <a:lnTo>
                  <a:pt x="311468" y="366054"/>
                </a:lnTo>
                <a:lnTo>
                  <a:pt x="322898" y="375733"/>
                </a:lnTo>
                <a:lnTo>
                  <a:pt x="331788" y="381305"/>
                </a:lnTo>
                <a:lnTo>
                  <a:pt x="338914" y="384734"/>
                </a:lnTo>
                <a:lnTo>
                  <a:pt x="348281" y="391067"/>
                </a:lnTo>
                <a:lnTo>
                  <a:pt x="354182" y="392883"/>
                </a:lnTo>
                <a:lnTo>
                  <a:pt x="359980" y="393690"/>
                </a:lnTo>
                <a:lnTo>
                  <a:pt x="368618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26"/>
          <p:cNvSpPr/>
          <p:nvPr/>
        </p:nvSpPr>
        <p:spPr>
          <a:xfrm>
            <a:off x="6595109" y="1868805"/>
            <a:ext cx="480061" cy="368618"/>
          </a:xfrm>
          <a:custGeom>
            <a:avLst/>
            <a:gdLst/>
            <a:ahLst/>
            <a:cxnLst/>
            <a:rect l="0" t="0" r="0" b="0"/>
            <a:pathLst>
              <a:path w="480061" h="368618">
                <a:moveTo>
                  <a:pt x="480060" y="0"/>
                </a:moveTo>
                <a:lnTo>
                  <a:pt x="466408" y="4550"/>
                </a:lnTo>
                <a:lnTo>
                  <a:pt x="457165" y="9325"/>
                </a:lnTo>
                <a:lnTo>
                  <a:pt x="447025" y="17479"/>
                </a:lnTo>
                <a:lnTo>
                  <a:pt x="438987" y="24987"/>
                </a:lnTo>
                <a:lnTo>
                  <a:pt x="429818" y="33803"/>
                </a:lnTo>
                <a:lnTo>
                  <a:pt x="417990" y="43490"/>
                </a:lnTo>
                <a:lnTo>
                  <a:pt x="404391" y="53758"/>
                </a:lnTo>
                <a:lnTo>
                  <a:pt x="389609" y="64414"/>
                </a:lnTo>
                <a:lnTo>
                  <a:pt x="374040" y="76280"/>
                </a:lnTo>
                <a:lnTo>
                  <a:pt x="341500" y="102165"/>
                </a:lnTo>
                <a:lnTo>
                  <a:pt x="327680" y="113829"/>
                </a:lnTo>
                <a:lnTo>
                  <a:pt x="315608" y="124464"/>
                </a:lnTo>
                <a:lnTo>
                  <a:pt x="294575" y="143899"/>
                </a:lnTo>
                <a:lnTo>
                  <a:pt x="275703" y="162063"/>
                </a:lnTo>
                <a:lnTo>
                  <a:pt x="265717" y="169954"/>
                </a:lnTo>
                <a:lnTo>
                  <a:pt x="255250" y="177120"/>
                </a:lnTo>
                <a:lnTo>
                  <a:pt x="244461" y="183803"/>
                </a:lnTo>
                <a:lnTo>
                  <a:pt x="228697" y="195877"/>
                </a:lnTo>
                <a:lnTo>
                  <a:pt x="209615" y="211547"/>
                </a:lnTo>
                <a:lnTo>
                  <a:pt x="188321" y="229614"/>
                </a:lnTo>
                <a:lnTo>
                  <a:pt x="171267" y="243563"/>
                </a:lnTo>
                <a:lnTo>
                  <a:pt x="157041" y="254768"/>
                </a:lnTo>
                <a:lnTo>
                  <a:pt x="131709" y="274202"/>
                </a:lnTo>
                <a:lnTo>
                  <a:pt x="104575" y="295540"/>
                </a:lnTo>
                <a:lnTo>
                  <a:pt x="90672" y="305611"/>
                </a:lnTo>
                <a:lnTo>
                  <a:pt x="76641" y="315183"/>
                </a:lnTo>
                <a:lnTo>
                  <a:pt x="62524" y="324422"/>
                </a:lnTo>
                <a:lnTo>
                  <a:pt x="52160" y="332486"/>
                </a:lnTo>
                <a:lnTo>
                  <a:pt x="44298" y="339767"/>
                </a:lnTo>
                <a:lnTo>
                  <a:pt x="33024" y="351032"/>
                </a:lnTo>
                <a:lnTo>
                  <a:pt x="28684" y="354037"/>
                </a:lnTo>
                <a:lnTo>
                  <a:pt x="0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27"/>
          <p:cNvSpPr/>
          <p:nvPr/>
        </p:nvSpPr>
        <p:spPr>
          <a:xfrm>
            <a:off x="7263765" y="2005964"/>
            <a:ext cx="420053" cy="17147"/>
          </a:xfrm>
          <a:custGeom>
            <a:avLst/>
            <a:gdLst/>
            <a:ahLst/>
            <a:cxnLst/>
            <a:rect l="0" t="0" r="0" b="0"/>
            <a:pathLst>
              <a:path w="420053" h="17147">
                <a:moveTo>
                  <a:pt x="0" y="0"/>
                </a:moveTo>
                <a:lnTo>
                  <a:pt x="9101" y="9102"/>
                </a:lnTo>
                <a:lnTo>
                  <a:pt x="12735" y="11783"/>
                </a:lnTo>
                <a:lnTo>
                  <a:pt x="16110" y="13571"/>
                </a:lnTo>
                <a:lnTo>
                  <a:pt x="19312" y="14762"/>
                </a:lnTo>
                <a:lnTo>
                  <a:pt x="24304" y="15557"/>
                </a:lnTo>
                <a:lnTo>
                  <a:pt x="30490" y="16086"/>
                </a:lnTo>
                <a:lnTo>
                  <a:pt x="37472" y="16439"/>
                </a:lnTo>
                <a:lnTo>
                  <a:pt x="50309" y="16832"/>
                </a:lnTo>
                <a:lnTo>
                  <a:pt x="75866" y="17053"/>
                </a:lnTo>
                <a:lnTo>
                  <a:pt x="87725" y="17084"/>
                </a:lnTo>
                <a:lnTo>
                  <a:pt x="106108" y="16152"/>
                </a:lnTo>
                <a:lnTo>
                  <a:pt x="190575" y="10352"/>
                </a:lnTo>
                <a:lnTo>
                  <a:pt x="204202" y="9759"/>
                </a:lnTo>
                <a:lnTo>
                  <a:pt x="382953" y="8677"/>
                </a:lnTo>
                <a:lnTo>
                  <a:pt x="395320" y="9595"/>
                </a:lnTo>
                <a:lnTo>
                  <a:pt x="403563" y="11159"/>
                </a:lnTo>
                <a:lnTo>
                  <a:pt x="420052" y="171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28"/>
          <p:cNvSpPr/>
          <p:nvPr/>
        </p:nvSpPr>
        <p:spPr>
          <a:xfrm>
            <a:off x="7195184" y="2108835"/>
            <a:ext cx="591504" cy="68580"/>
          </a:xfrm>
          <a:custGeom>
            <a:avLst/>
            <a:gdLst/>
            <a:ahLst/>
            <a:cxnLst/>
            <a:rect l="0" t="0" r="0" b="0"/>
            <a:pathLst>
              <a:path w="591504" h="68580">
                <a:moveTo>
                  <a:pt x="0" y="68579"/>
                </a:moveTo>
                <a:lnTo>
                  <a:pt x="9102" y="64029"/>
                </a:lnTo>
                <a:lnTo>
                  <a:pt x="13688" y="62688"/>
                </a:lnTo>
                <a:lnTo>
                  <a:pt x="23864" y="61199"/>
                </a:lnTo>
                <a:lnTo>
                  <a:pt x="32101" y="58896"/>
                </a:lnTo>
                <a:lnTo>
                  <a:pt x="42357" y="55457"/>
                </a:lnTo>
                <a:lnTo>
                  <a:pt x="53955" y="51258"/>
                </a:lnTo>
                <a:lnTo>
                  <a:pt x="64545" y="48460"/>
                </a:lnTo>
                <a:lnTo>
                  <a:pt x="74463" y="46594"/>
                </a:lnTo>
                <a:lnTo>
                  <a:pt x="129116" y="39048"/>
                </a:lnTo>
                <a:lnTo>
                  <a:pt x="143226" y="36510"/>
                </a:lnTo>
                <a:lnTo>
                  <a:pt x="155492" y="33865"/>
                </a:lnTo>
                <a:lnTo>
                  <a:pt x="166527" y="31149"/>
                </a:lnTo>
                <a:lnTo>
                  <a:pt x="177693" y="29338"/>
                </a:lnTo>
                <a:lnTo>
                  <a:pt x="188947" y="28131"/>
                </a:lnTo>
                <a:lnTo>
                  <a:pt x="200259" y="27327"/>
                </a:lnTo>
                <a:lnTo>
                  <a:pt x="210660" y="26790"/>
                </a:lnTo>
                <a:lnTo>
                  <a:pt x="229834" y="26194"/>
                </a:lnTo>
                <a:lnTo>
                  <a:pt x="239900" y="25083"/>
                </a:lnTo>
                <a:lnTo>
                  <a:pt x="250421" y="23389"/>
                </a:lnTo>
                <a:lnTo>
                  <a:pt x="261245" y="21308"/>
                </a:lnTo>
                <a:lnTo>
                  <a:pt x="272271" y="19920"/>
                </a:lnTo>
                <a:lnTo>
                  <a:pt x="283432" y="18995"/>
                </a:lnTo>
                <a:lnTo>
                  <a:pt x="294682" y="18378"/>
                </a:lnTo>
                <a:lnTo>
                  <a:pt x="365126" y="12959"/>
                </a:lnTo>
                <a:lnTo>
                  <a:pt x="393913" y="11497"/>
                </a:lnTo>
                <a:lnTo>
                  <a:pt x="475913" y="9439"/>
                </a:lnTo>
                <a:lnTo>
                  <a:pt x="541005" y="8648"/>
                </a:lnTo>
                <a:lnTo>
                  <a:pt x="557630" y="8606"/>
                </a:lnTo>
                <a:lnTo>
                  <a:pt x="564158" y="7642"/>
                </a:lnTo>
                <a:lnTo>
                  <a:pt x="569463" y="6047"/>
                </a:lnTo>
                <a:lnTo>
                  <a:pt x="573953" y="4031"/>
                </a:lnTo>
                <a:lnTo>
                  <a:pt x="577898" y="3640"/>
                </a:lnTo>
                <a:lnTo>
                  <a:pt x="581480" y="4331"/>
                </a:lnTo>
                <a:lnTo>
                  <a:pt x="584821" y="5745"/>
                </a:lnTo>
                <a:lnTo>
                  <a:pt x="587049" y="5735"/>
                </a:lnTo>
                <a:lnTo>
                  <a:pt x="588533" y="4776"/>
                </a:lnTo>
                <a:lnTo>
                  <a:pt x="5915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29"/>
          <p:cNvSpPr/>
          <p:nvPr/>
        </p:nvSpPr>
        <p:spPr>
          <a:xfrm>
            <a:off x="7392352" y="1817370"/>
            <a:ext cx="180024" cy="514351"/>
          </a:xfrm>
          <a:custGeom>
            <a:avLst/>
            <a:gdLst/>
            <a:ahLst/>
            <a:cxnLst/>
            <a:rect l="0" t="0" r="0" b="0"/>
            <a:pathLst>
              <a:path w="180024" h="514351">
                <a:moveTo>
                  <a:pt x="180023" y="0"/>
                </a:moveTo>
                <a:lnTo>
                  <a:pt x="175472" y="9101"/>
                </a:lnTo>
                <a:lnTo>
                  <a:pt x="170697" y="16110"/>
                </a:lnTo>
                <a:lnTo>
                  <a:pt x="165400" y="23352"/>
                </a:lnTo>
                <a:lnTo>
                  <a:pt x="159871" y="32921"/>
                </a:lnTo>
                <a:lnTo>
                  <a:pt x="154239" y="43524"/>
                </a:lnTo>
                <a:lnTo>
                  <a:pt x="142862" y="65853"/>
                </a:lnTo>
                <a:lnTo>
                  <a:pt x="139056" y="75334"/>
                </a:lnTo>
                <a:lnTo>
                  <a:pt x="129748" y="101109"/>
                </a:lnTo>
                <a:lnTo>
                  <a:pt x="108938" y="161970"/>
                </a:lnTo>
                <a:lnTo>
                  <a:pt x="105011" y="175607"/>
                </a:lnTo>
                <a:lnTo>
                  <a:pt x="91333" y="226445"/>
                </a:lnTo>
                <a:lnTo>
                  <a:pt x="80825" y="262675"/>
                </a:lnTo>
                <a:lnTo>
                  <a:pt x="71679" y="296163"/>
                </a:lnTo>
                <a:lnTo>
                  <a:pt x="65830" y="315461"/>
                </a:lnTo>
                <a:lnTo>
                  <a:pt x="62937" y="327464"/>
                </a:lnTo>
                <a:lnTo>
                  <a:pt x="60055" y="341182"/>
                </a:lnTo>
                <a:lnTo>
                  <a:pt x="57182" y="356042"/>
                </a:lnTo>
                <a:lnTo>
                  <a:pt x="54314" y="368806"/>
                </a:lnTo>
                <a:lnTo>
                  <a:pt x="51449" y="380173"/>
                </a:lnTo>
                <a:lnTo>
                  <a:pt x="48587" y="390609"/>
                </a:lnTo>
                <a:lnTo>
                  <a:pt x="45726" y="399471"/>
                </a:lnTo>
                <a:lnTo>
                  <a:pt x="42867" y="407284"/>
                </a:lnTo>
                <a:lnTo>
                  <a:pt x="40009" y="414397"/>
                </a:lnTo>
                <a:lnTo>
                  <a:pt x="34292" y="429921"/>
                </a:lnTo>
                <a:lnTo>
                  <a:pt x="22861" y="463171"/>
                </a:lnTo>
                <a:lnTo>
                  <a:pt x="20003" y="470705"/>
                </a:lnTo>
                <a:lnTo>
                  <a:pt x="17146" y="477633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30"/>
          <p:cNvSpPr/>
          <p:nvPr/>
        </p:nvSpPr>
        <p:spPr>
          <a:xfrm>
            <a:off x="7899999" y="1774951"/>
            <a:ext cx="503909" cy="505186"/>
          </a:xfrm>
          <a:custGeom>
            <a:avLst/>
            <a:gdLst/>
            <a:ahLst/>
            <a:cxnLst/>
            <a:rect l="0" t="0" r="0" b="0"/>
            <a:pathLst>
              <a:path w="503909" h="505186">
                <a:moveTo>
                  <a:pt x="66710" y="119571"/>
                </a:moveTo>
                <a:lnTo>
                  <a:pt x="44568" y="112190"/>
                </a:lnTo>
                <a:lnTo>
                  <a:pt x="40041" y="103908"/>
                </a:lnTo>
                <a:lnTo>
                  <a:pt x="37502" y="97699"/>
                </a:lnTo>
                <a:lnTo>
                  <a:pt x="36760" y="91655"/>
                </a:lnTo>
                <a:lnTo>
                  <a:pt x="38477" y="79859"/>
                </a:lnTo>
                <a:lnTo>
                  <a:pt x="44955" y="65726"/>
                </a:lnTo>
                <a:lnTo>
                  <a:pt x="49349" y="57957"/>
                </a:lnTo>
                <a:lnTo>
                  <a:pt x="61852" y="44245"/>
                </a:lnTo>
                <a:lnTo>
                  <a:pt x="69186" y="37921"/>
                </a:lnTo>
                <a:lnTo>
                  <a:pt x="78839" y="31800"/>
                </a:lnTo>
                <a:lnTo>
                  <a:pt x="90036" y="25815"/>
                </a:lnTo>
                <a:lnTo>
                  <a:pt x="102263" y="19919"/>
                </a:lnTo>
                <a:lnTo>
                  <a:pt x="112320" y="15989"/>
                </a:lnTo>
                <a:lnTo>
                  <a:pt x="120929" y="13369"/>
                </a:lnTo>
                <a:lnTo>
                  <a:pt x="136528" y="9505"/>
                </a:lnTo>
                <a:lnTo>
                  <a:pt x="152986" y="4613"/>
                </a:lnTo>
                <a:lnTo>
                  <a:pt x="161374" y="2927"/>
                </a:lnTo>
                <a:lnTo>
                  <a:pt x="169826" y="1804"/>
                </a:lnTo>
                <a:lnTo>
                  <a:pt x="178316" y="1054"/>
                </a:lnTo>
                <a:lnTo>
                  <a:pt x="188739" y="555"/>
                </a:lnTo>
                <a:lnTo>
                  <a:pt x="213021" y="0"/>
                </a:lnTo>
                <a:lnTo>
                  <a:pt x="223305" y="805"/>
                </a:lnTo>
                <a:lnTo>
                  <a:pt x="232067" y="2293"/>
                </a:lnTo>
                <a:lnTo>
                  <a:pt x="246882" y="6488"/>
                </a:lnTo>
                <a:lnTo>
                  <a:pt x="259816" y="11527"/>
                </a:lnTo>
                <a:lnTo>
                  <a:pt x="271916" y="16941"/>
                </a:lnTo>
                <a:lnTo>
                  <a:pt x="289438" y="25345"/>
                </a:lnTo>
                <a:lnTo>
                  <a:pt x="295206" y="28179"/>
                </a:lnTo>
                <a:lnTo>
                  <a:pt x="300002" y="31973"/>
                </a:lnTo>
                <a:lnTo>
                  <a:pt x="312258" y="47367"/>
                </a:lnTo>
                <a:lnTo>
                  <a:pt x="322210" y="61763"/>
                </a:lnTo>
                <a:lnTo>
                  <a:pt x="327904" y="75146"/>
                </a:lnTo>
                <a:lnTo>
                  <a:pt x="330435" y="87444"/>
                </a:lnTo>
                <a:lnTo>
                  <a:pt x="331558" y="99260"/>
                </a:lnTo>
                <a:lnTo>
                  <a:pt x="332058" y="110861"/>
                </a:lnTo>
                <a:lnTo>
                  <a:pt x="332191" y="116622"/>
                </a:lnTo>
                <a:lnTo>
                  <a:pt x="329800" y="128103"/>
                </a:lnTo>
                <a:lnTo>
                  <a:pt x="325562" y="139555"/>
                </a:lnTo>
                <a:lnTo>
                  <a:pt x="320503" y="150995"/>
                </a:lnTo>
                <a:lnTo>
                  <a:pt x="315916" y="159571"/>
                </a:lnTo>
                <a:lnTo>
                  <a:pt x="303198" y="181799"/>
                </a:lnTo>
                <a:lnTo>
                  <a:pt x="293902" y="195346"/>
                </a:lnTo>
                <a:lnTo>
                  <a:pt x="282941" y="210093"/>
                </a:lnTo>
                <a:lnTo>
                  <a:pt x="270872" y="225639"/>
                </a:lnTo>
                <a:lnTo>
                  <a:pt x="259968" y="237908"/>
                </a:lnTo>
                <a:lnTo>
                  <a:pt x="249841" y="247992"/>
                </a:lnTo>
                <a:lnTo>
                  <a:pt x="231923" y="264277"/>
                </a:lnTo>
                <a:lnTo>
                  <a:pt x="217608" y="277865"/>
                </a:lnTo>
                <a:lnTo>
                  <a:pt x="207314" y="288918"/>
                </a:lnTo>
                <a:lnTo>
                  <a:pt x="180636" y="318979"/>
                </a:lnTo>
                <a:lnTo>
                  <a:pt x="168378" y="331567"/>
                </a:lnTo>
                <a:lnTo>
                  <a:pt x="157350" y="341864"/>
                </a:lnTo>
                <a:lnTo>
                  <a:pt x="147139" y="350634"/>
                </a:lnTo>
                <a:lnTo>
                  <a:pt x="138427" y="357433"/>
                </a:lnTo>
                <a:lnTo>
                  <a:pt x="123667" y="367527"/>
                </a:lnTo>
                <a:lnTo>
                  <a:pt x="110757" y="377729"/>
                </a:lnTo>
                <a:lnTo>
                  <a:pt x="95812" y="391471"/>
                </a:lnTo>
                <a:lnTo>
                  <a:pt x="73294" y="413453"/>
                </a:lnTo>
                <a:lnTo>
                  <a:pt x="63480" y="422172"/>
                </a:lnTo>
                <a:lnTo>
                  <a:pt x="55032" y="428938"/>
                </a:lnTo>
                <a:lnTo>
                  <a:pt x="40565" y="439947"/>
                </a:lnTo>
                <a:lnTo>
                  <a:pt x="27785" y="451191"/>
                </a:lnTo>
                <a:lnTo>
                  <a:pt x="14432" y="463679"/>
                </a:lnTo>
                <a:lnTo>
                  <a:pt x="4441" y="473412"/>
                </a:lnTo>
                <a:lnTo>
                  <a:pt x="2338" y="476433"/>
                </a:lnTo>
                <a:lnTo>
                  <a:pt x="0" y="482329"/>
                </a:lnTo>
                <a:lnTo>
                  <a:pt x="330" y="485234"/>
                </a:lnTo>
                <a:lnTo>
                  <a:pt x="1502" y="488124"/>
                </a:lnTo>
                <a:lnTo>
                  <a:pt x="7702" y="496742"/>
                </a:lnTo>
                <a:lnTo>
                  <a:pt x="13780" y="503637"/>
                </a:lnTo>
                <a:lnTo>
                  <a:pt x="24771" y="504579"/>
                </a:lnTo>
                <a:lnTo>
                  <a:pt x="43308" y="504998"/>
                </a:lnTo>
                <a:lnTo>
                  <a:pt x="67422" y="505185"/>
                </a:lnTo>
                <a:lnTo>
                  <a:pt x="79567" y="504282"/>
                </a:lnTo>
                <a:lnTo>
                  <a:pt x="91475" y="502727"/>
                </a:lnTo>
                <a:lnTo>
                  <a:pt x="103222" y="500739"/>
                </a:lnTo>
                <a:lnTo>
                  <a:pt x="121532" y="498460"/>
                </a:lnTo>
                <a:lnTo>
                  <a:pt x="169816" y="493389"/>
                </a:lnTo>
                <a:lnTo>
                  <a:pt x="189739" y="491655"/>
                </a:lnTo>
                <a:lnTo>
                  <a:pt x="205879" y="490500"/>
                </a:lnTo>
                <a:lnTo>
                  <a:pt x="219497" y="489729"/>
                </a:lnTo>
                <a:lnTo>
                  <a:pt x="236196" y="488263"/>
                </a:lnTo>
                <a:lnTo>
                  <a:pt x="296104" y="481649"/>
                </a:lnTo>
                <a:lnTo>
                  <a:pt x="339796" y="476392"/>
                </a:lnTo>
                <a:lnTo>
                  <a:pt x="357352" y="474609"/>
                </a:lnTo>
                <a:lnTo>
                  <a:pt x="371914" y="473421"/>
                </a:lnTo>
                <a:lnTo>
                  <a:pt x="384480" y="472628"/>
                </a:lnTo>
                <a:lnTo>
                  <a:pt x="406061" y="471748"/>
                </a:lnTo>
                <a:lnTo>
                  <a:pt x="415817" y="471513"/>
                </a:lnTo>
                <a:lnTo>
                  <a:pt x="424225" y="470404"/>
                </a:lnTo>
                <a:lnTo>
                  <a:pt x="438648" y="466632"/>
                </a:lnTo>
                <a:lnTo>
                  <a:pt x="447067" y="465245"/>
                </a:lnTo>
                <a:lnTo>
                  <a:pt x="456490" y="464320"/>
                </a:lnTo>
                <a:lnTo>
                  <a:pt x="474260" y="463293"/>
                </a:lnTo>
                <a:lnTo>
                  <a:pt x="489620" y="462715"/>
                </a:lnTo>
                <a:lnTo>
                  <a:pt x="496923" y="462579"/>
                </a:lnTo>
                <a:lnTo>
                  <a:pt x="499251" y="463496"/>
                </a:lnTo>
                <a:lnTo>
                  <a:pt x="500803" y="465059"/>
                </a:lnTo>
                <a:lnTo>
                  <a:pt x="503908" y="4710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31"/>
          <p:cNvSpPr/>
          <p:nvPr/>
        </p:nvSpPr>
        <p:spPr>
          <a:xfrm>
            <a:off x="1336436" y="2631862"/>
            <a:ext cx="295197" cy="479956"/>
          </a:xfrm>
          <a:custGeom>
            <a:avLst/>
            <a:gdLst/>
            <a:ahLst/>
            <a:cxnLst/>
            <a:rect l="0" t="0" r="0" b="0"/>
            <a:pathLst>
              <a:path w="295197" h="479956">
                <a:moveTo>
                  <a:pt x="295196" y="8468"/>
                </a:moveTo>
                <a:lnTo>
                  <a:pt x="286094" y="3917"/>
                </a:lnTo>
                <a:lnTo>
                  <a:pt x="281508" y="2576"/>
                </a:lnTo>
                <a:lnTo>
                  <a:pt x="276546" y="1682"/>
                </a:lnTo>
                <a:lnTo>
                  <a:pt x="271332" y="1087"/>
                </a:lnTo>
                <a:lnTo>
                  <a:pt x="263000" y="425"/>
                </a:lnTo>
                <a:lnTo>
                  <a:pt x="255169" y="131"/>
                </a:lnTo>
                <a:lnTo>
                  <a:pt x="245339" y="0"/>
                </a:lnTo>
                <a:lnTo>
                  <a:pt x="240051" y="917"/>
                </a:lnTo>
                <a:lnTo>
                  <a:pt x="234620" y="2482"/>
                </a:lnTo>
                <a:lnTo>
                  <a:pt x="229094" y="4477"/>
                </a:lnTo>
                <a:lnTo>
                  <a:pt x="223506" y="7712"/>
                </a:lnTo>
                <a:lnTo>
                  <a:pt x="217875" y="11774"/>
                </a:lnTo>
                <a:lnTo>
                  <a:pt x="212216" y="16387"/>
                </a:lnTo>
                <a:lnTo>
                  <a:pt x="206539" y="20415"/>
                </a:lnTo>
                <a:lnTo>
                  <a:pt x="200848" y="24052"/>
                </a:lnTo>
                <a:lnTo>
                  <a:pt x="195150" y="27430"/>
                </a:lnTo>
                <a:lnTo>
                  <a:pt x="181198" y="36263"/>
                </a:lnTo>
                <a:lnTo>
                  <a:pt x="173478" y="41285"/>
                </a:lnTo>
                <a:lnTo>
                  <a:pt x="164521" y="48443"/>
                </a:lnTo>
                <a:lnTo>
                  <a:pt x="154739" y="57026"/>
                </a:lnTo>
                <a:lnTo>
                  <a:pt x="144408" y="66557"/>
                </a:lnTo>
                <a:lnTo>
                  <a:pt x="134663" y="74816"/>
                </a:lnTo>
                <a:lnTo>
                  <a:pt x="125309" y="82228"/>
                </a:lnTo>
                <a:lnTo>
                  <a:pt x="116215" y="89074"/>
                </a:lnTo>
                <a:lnTo>
                  <a:pt x="108248" y="96495"/>
                </a:lnTo>
                <a:lnTo>
                  <a:pt x="101032" y="104300"/>
                </a:lnTo>
                <a:lnTo>
                  <a:pt x="94315" y="112361"/>
                </a:lnTo>
                <a:lnTo>
                  <a:pt x="87933" y="119640"/>
                </a:lnTo>
                <a:lnTo>
                  <a:pt x="75762" y="132808"/>
                </a:lnTo>
                <a:lnTo>
                  <a:pt x="69849" y="139938"/>
                </a:lnTo>
                <a:lnTo>
                  <a:pt x="64002" y="147550"/>
                </a:lnTo>
                <a:lnTo>
                  <a:pt x="58199" y="155482"/>
                </a:lnTo>
                <a:lnTo>
                  <a:pt x="53378" y="163627"/>
                </a:lnTo>
                <a:lnTo>
                  <a:pt x="49212" y="171915"/>
                </a:lnTo>
                <a:lnTo>
                  <a:pt x="45481" y="180297"/>
                </a:lnTo>
                <a:lnTo>
                  <a:pt x="36257" y="194691"/>
                </a:lnTo>
                <a:lnTo>
                  <a:pt x="31130" y="201197"/>
                </a:lnTo>
                <a:lnTo>
                  <a:pt x="22893" y="216045"/>
                </a:lnTo>
                <a:lnTo>
                  <a:pt x="19363" y="224005"/>
                </a:lnTo>
                <a:lnTo>
                  <a:pt x="16058" y="232169"/>
                </a:lnTo>
                <a:lnTo>
                  <a:pt x="9844" y="248861"/>
                </a:lnTo>
                <a:lnTo>
                  <a:pt x="6854" y="259217"/>
                </a:lnTo>
                <a:lnTo>
                  <a:pt x="3908" y="270884"/>
                </a:lnTo>
                <a:lnTo>
                  <a:pt x="992" y="283424"/>
                </a:lnTo>
                <a:lnTo>
                  <a:pt x="0" y="296547"/>
                </a:lnTo>
                <a:lnTo>
                  <a:pt x="291" y="310058"/>
                </a:lnTo>
                <a:lnTo>
                  <a:pt x="1438" y="323828"/>
                </a:lnTo>
                <a:lnTo>
                  <a:pt x="3155" y="334913"/>
                </a:lnTo>
                <a:lnTo>
                  <a:pt x="5252" y="344208"/>
                </a:lnTo>
                <a:lnTo>
                  <a:pt x="7602" y="352309"/>
                </a:lnTo>
                <a:lnTo>
                  <a:pt x="12754" y="366391"/>
                </a:lnTo>
                <a:lnTo>
                  <a:pt x="19171" y="379000"/>
                </a:lnTo>
                <a:lnTo>
                  <a:pt x="28373" y="390954"/>
                </a:lnTo>
                <a:lnTo>
                  <a:pt x="33494" y="396808"/>
                </a:lnTo>
                <a:lnTo>
                  <a:pt x="38813" y="402616"/>
                </a:lnTo>
                <a:lnTo>
                  <a:pt x="44264" y="408393"/>
                </a:lnTo>
                <a:lnTo>
                  <a:pt x="49803" y="413197"/>
                </a:lnTo>
                <a:lnTo>
                  <a:pt x="55401" y="417352"/>
                </a:lnTo>
                <a:lnTo>
                  <a:pt x="61038" y="421075"/>
                </a:lnTo>
                <a:lnTo>
                  <a:pt x="66700" y="424509"/>
                </a:lnTo>
                <a:lnTo>
                  <a:pt x="72381" y="427751"/>
                </a:lnTo>
                <a:lnTo>
                  <a:pt x="78072" y="430865"/>
                </a:lnTo>
                <a:lnTo>
                  <a:pt x="83772" y="434846"/>
                </a:lnTo>
                <a:lnTo>
                  <a:pt x="89477" y="439405"/>
                </a:lnTo>
                <a:lnTo>
                  <a:pt x="95185" y="444349"/>
                </a:lnTo>
                <a:lnTo>
                  <a:pt x="101848" y="448598"/>
                </a:lnTo>
                <a:lnTo>
                  <a:pt x="109147" y="452383"/>
                </a:lnTo>
                <a:lnTo>
                  <a:pt x="116871" y="455859"/>
                </a:lnTo>
                <a:lnTo>
                  <a:pt x="127735" y="459128"/>
                </a:lnTo>
                <a:lnTo>
                  <a:pt x="140693" y="462261"/>
                </a:lnTo>
                <a:lnTo>
                  <a:pt x="155046" y="465301"/>
                </a:lnTo>
                <a:lnTo>
                  <a:pt x="166520" y="467328"/>
                </a:lnTo>
                <a:lnTo>
                  <a:pt x="176075" y="468680"/>
                </a:lnTo>
                <a:lnTo>
                  <a:pt x="209471" y="4799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32"/>
          <p:cNvSpPr/>
          <p:nvPr/>
        </p:nvSpPr>
        <p:spPr>
          <a:xfrm>
            <a:off x="1674494" y="2803207"/>
            <a:ext cx="308611" cy="240031"/>
          </a:xfrm>
          <a:custGeom>
            <a:avLst/>
            <a:gdLst/>
            <a:ahLst/>
            <a:cxnLst/>
            <a:rect l="0" t="0" r="0" b="0"/>
            <a:pathLst>
              <a:path w="308611" h="240031">
                <a:moveTo>
                  <a:pt x="0" y="0"/>
                </a:moveTo>
                <a:lnTo>
                  <a:pt x="9102" y="9102"/>
                </a:lnTo>
                <a:lnTo>
                  <a:pt x="11783" y="12735"/>
                </a:lnTo>
                <a:lnTo>
                  <a:pt x="14762" y="19313"/>
                </a:lnTo>
                <a:lnTo>
                  <a:pt x="16509" y="23353"/>
                </a:lnTo>
                <a:lnTo>
                  <a:pt x="20990" y="32922"/>
                </a:lnTo>
                <a:lnTo>
                  <a:pt x="24471" y="37188"/>
                </a:lnTo>
                <a:lnTo>
                  <a:pt x="33419" y="44468"/>
                </a:lnTo>
                <a:lnTo>
                  <a:pt x="58268" y="63023"/>
                </a:lnTo>
                <a:lnTo>
                  <a:pt x="66468" y="69638"/>
                </a:lnTo>
                <a:lnTo>
                  <a:pt x="73840" y="75953"/>
                </a:lnTo>
                <a:lnTo>
                  <a:pt x="80659" y="82068"/>
                </a:lnTo>
                <a:lnTo>
                  <a:pt x="93316" y="93942"/>
                </a:lnTo>
                <a:lnTo>
                  <a:pt x="99358" y="99776"/>
                </a:lnTo>
                <a:lnTo>
                  <a:pt x="108149" y="107475"/>
                </a:lnTo>
                <a:lnTo>
                  <a:pt x="140418" y="134609"/>
                </a:lnTo>
                <a:lnTo>
                  <a:pt x="148857" y="142126"/>
                </a:lnTo>
                <a:lnTo>
                  <a:pt x="156388" y="149043"/>
                </a:lnTo>
                <a:lnTo>
                  <a:pt x="164266" y="154608"/>
                </a:lnTo>
                <a:lnTo>
                  <a:pt x="172376" y="159269"/>
                </a:lnTo>
                <a:lnTo>
                  <a:pt x="180640" y="163329"/>
                </a:lnTo>
                <a:lnTo>
                  <a:pt x="188054" y="167941"/>
                </a:lnTo>
                <a:lnTo>
                  <a:pt x="194902" y="172921"/>
                </a:lnTo>
                <a:lnTo>
                  <a:pt x="201373" y="178146"/>
                </a:lnTo>
                <a:lnTo>
                  <a:pt x="207591" y="182581"/>
                </a:lnTo>
                <a:lnTo>
                  <a:pt x="213642" y="186491"/>
                </a:lnTo>
                <a:lnTo>
                  <a:pt x="219580" y="190050"/>
                </a:lnTo>
                <a:lnTo>
                  <a:pt x="30861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33"/>
          <p:cNvSpPr/>
          <p:nvPr/>
        </p:nvSpPr>
        <p:spPr>
          <a:xfrm>
            <a:off x="1708784" y="2786062"/>
            <a:ext cx="282894" cy="248603"/>
          </a:xfrm>
          <a:custGeom>
            <a:avLst/>
            <a:gdLst/>
            <a:ahLst/>
            <a:cxnLst/>
            <a:rect l="0" t="0" r="0" b="0"/>
            <a:pathLst>
              <a:path w="282894" h="248603">
                <a:moveTo>
                  <a:pt x="282893" y="0"/>
                </a:moveTo>
                <a:lnTo>
                  <a:pt x="264689" y="4551"/>
                </a:lnTo>
                <a:lnTo>
                  <a:pt x="257422" y="7797"/>
                </a:lnTo>
                <a:lnTo>
                  <a:pt x="250672" y="11865"/>
                </a:lnTo>
                <a:lnTo>
                  <a:pt x="244268" y="16483"/>
                </a:lnTo>
                <a:lnTo>
                  <a:pt x="238093" y="20513"/>
                </a:lnTo>
                <a:lnTo>
                  <a:pt x="232071" y="24153"/>
                </a:lnTo>
                <a:lnTo>
                  <a:pt x="226152" y="27532"/>
                </a:lnTo>
                <a:lnTo>
                  <a:pt x="220300" y="32642"/>
                </a:lnTo>
                <a:lnTo>
                  <a:pt x="214495" y="38907"/>
                </a:lnTo>
                <a:lnTo>
                  <a:pt x="208719" y="45940"/>
                </a:lnTo>
                <a:lnTo>
                  <a:pt x="201059" y="52534"/>
                </a:lnTo>
                <a:lnTo>
                  <a:pt x="192142" y="58836"/>
                </a:lnTo>
                <a:lnTo>
                  <a:pt x="182387" y="64941"/>
                </a:lnTo>
                <a:lnTo>
                  <a:pt x="173027" y="71869"/>
                </a:lnTo>
                <a:lnTo>
                  <a:pt x="163929" y="79345"/>
                </a:lnTo>
                <a:lnTo>
                  <a:pt x="155006" y="87187"/>
                </a:lnTo>
                <a:lnTo>
                  <a:pt x="146200" y="95272"/>
                </a:lnTo>
                <a:lnTo>
                  <a:pt x="128796" y="111876"/>
                </a:lnTo>
                <a:lnTo>
                  <a:pt x="72218" y="167897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34"/>
          <p:cNvSpPr/>
          <p:nvPr/>
        </p:nvSpPr>
        <p:spPr>
          <a:xfrm>
            <a:off x="857649" y="2991959"/>
            <a:ext cx="345359" cy="51279"/>
          </a:xfrm>
          <a:custGeom>
            <a:avLst/>
            <a:gdLst/>
            <a:ahLst/>
            <a:cxnLst/>
            <a:rect l="0" t="0" r="0" b="0"/>
            <a:pathLst>
              <a:path w="345359" h="51279">
                <a:moveTo>
                  <a:pt x="11030" y="51278"/>
                </a:moveTo>
                <a:lnTo>
                  <a:pt x="1929" y="46727"/>
                </a:lnTo>
                <a:lnTo>
                  <a:pt x="200" y="45386"/>
                </a:lnTo>
                <a:lnTo>
                  <a:pt x="0" y="44493"/>
                </a:lnTo>
                <a:lnTo>
                  <a:pt x="819" y="43897"/>
                </a:lnTo>
                <a:lnTo>
                  <a:pt x="5176" y="42548"/>
                </a:lnTo>
                <a:lnTo>
                  <a:pt x="20176" y="38508"/>
                </a:lnTo>
                <a:lnTo>
                  <a:pt x="44623" y="30997"/>
                </a:lnTo>
                <a:lnTo>
                  <a:pt x="59143" y="26328"/>
                </a:lnTo>
                <a:lnTo>
                  <a:pt x="85436" y="18599"/>
                </a:lnTo>
                <a:lnTo>
                  <a:pt x="97782" y="15205"/>
                </a:lnTo>
                <a:lnTo>
                  <a:pt x="113632" y="11989"/>
                </a:lnTo>
                <a:lnTo>
                  <a:pt x="131819" y="8893"/>
                </a:lnTo>
                <a:lnTo>
                  <a:pt x="151564" y="5876"/>
                </a:lnTo>
                <a:lnTo>
                  <a:pt x="168537" y="3865"/>
                </a:lnTo>
                <a:lnTo>
                  <a:pt x="183662" y="2525"/>
                </a:lnTo>
                <a:lnTo>
                  <a:pt x="197556" y="1631"/>
                </a:lnTo>
                <a:lnTo>
                  <a:pt x="212533" y="1035"/>
                </a:lnTo>
                <a:lnTo>
                  <a:pt x="267474" y="78"/>
                </a:lnTo>
                <a:lnTo>
                  <a:pt x="276290" y="0"/>
                </a:lnTo>
                <a:lnTo>
                  <a:pt x="285026" y="900"/>
                </a:lnTo>
                <a:lnTo>
                  <a:pt x="293706" y="2453"/>
                </a:lnTo>
                <a:lnTo>
                  <a:pt x="302351" y="4440"/>
                </a:lnTo>
                <a:lnTo>
                  <a:pt x="310019" y="5765"/>
                </a:lnTo>
                <a:lnTo>
                  <a:pt x="317036" y="6649"/>
                </a:lnTo>
                <a:lnTo>
                  <a:pt x="332884" y="8066"/>
                </a:lnTo>
                <a:lnTo>
                  <a:pt x="335137" y="9135"/>
                </a:lnTo>
                <a:lnTo>
                  <a:pt x="337592" y="10800"/>
                </a:lnTo>
                <a:lnTo>
                  <a:pt x="345358" y="169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35"/>
          <p:cNvSpPr/>
          <p:nvPr/>
        </p:nvSpPr>
        <p:spPr>
          <a:xfrm>
            <a:off x="860107" y="3111817"/>
            <a:ext cx="257176" cy="51436"/>
          </a:xfrm>
          <a:custGeom>
            <a:avLst/>
            <a:gdLst/>
            <a:ahLst/>
            <a:cxnLst/>
            <a:rect l="0" t="0" r="0" b="0"/>
            <a:pathLst>
              <a:path w="257176" h="51436">
                <a:moveTo>
                  <a:pt x="0" y="51435"/>
                </a:moveTo>
                <a:lnTo>
                  <a:pt x="9102" y="46884"/>
                </a:lnTo>
                <a:lnTo>
                  <a:pt x="12735" y="45543"/>
                </a:lnTo>
                <a:lnTo>
                  <a:pt x="24305" y="42704"/>
                </a:lnTo>
                <a:lnTo>
                  <a:pt x="37472" y="38665"/>
                </a:lnTo>
                <a:lnTo>
                  <a:pt x="44984" y="37207"/>
                </a:lnTo>
                <a:lnTo>
                  <a:pt x="52849" y="36234"/>
                </a:lnTo>
                <a:lnTo>
                  <a:pt x="60950" y="35586"/>
                </a:lnTo>
                <a:lnTo>
                  <a:pt x="69209" y="34202"/>
                </a:lnTo>
                <a:lnTo>
                  <a:pt x="77572" y="32326"/>
                </a:lnTo>
                <a:lnTo>
                  <a:pt x="86004" y="30123"/>
                </a:lnTo>
                <a:lnTo>
                  <a:pt x="143381" y="13370"/>
                </a:lnTo>
                <a:lnTo>
                  <a:pt x="162262" y="8914"/>
                </a:lnTo>
                <a:lnTo>
                  <a:pt x="178660" y="5943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36"/>
          <p:cNvSpPr/>
          <p:nvPr/>
        </p:nvSpPr>
        <p:spPr>
          <a:xfrm>
            <a:off x="2094547" y="2863214"/>
            <a:ext cx="188596" cy="51437"/>
          </a:xfrm>
          <a:custGeom>
            <a:avLst/>
            <a:gdLst/>
            <a:ahLst/>
            <a:cxnLst/>
            <a:rect l="0" t="0" r="0" b="0"/>
            <a:pathLst>
              <a:path w="188596" h="51437">
                <a:moveTo>
                  <a:pt x="0" y="51436"/>
                </a:moveTo>
                <a:lnTo>
                  <a:pt x="9102" y="51436"/>
                </a:lnTo>
                <a:lnTo>
                  <a:pt x="13688" y="50483"/>
                </a:lnTo>
                <a:lnTo>
                  <a:pt x="18650" y="48896"/>
                </a:lnTo>
                <a:lnTo>
                  <a:pt x="23863" y="46885"/>
                </a:lnTo>
                <a:lnTo>
                  <a:pt x="37276" y="42110"/>
                </a:lnTo>
                <a:lnTo>
                  <a:pt x="44853" y="39504"/>
                </a:lnTo>
                <a:lnTo>
                  <a:pt x="71052" y="31528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37"/>
          <p:cNvSpPr/>
          <p:nvPr/>
        </p:nvSpPr>
        <p:spPr>
          <a:xfrm>
            <a:off x="2428875" y="2753026"/>
            <a:ext cx="265748" cy="273051"/>
          </a:xfrm>
          <a:custGeom>
            <a:avLst/>
            <a:gdLst/>
            <a:ahLst/>
            <a:cxnLst/>
            <a:rect l="0" t="0" r="0" b="0"/>
            <a:pathLst>
              <a:path w="265748" h="273051">
                <a:moveTo>
                  <a:pt x="0" y="24463"/>
                </a:moveTo>
                <a:lnTo>
                  <a:pt x="4550" y="15362"/>
                </a:lnTo>
                <a:lnTo>
                  <a:pt x="7796" y="12681"/>
                </a:lnTo>
                <a:lnTo>
                  <a:pt x="11865" y="10894"/>
                </a:lnTo>
                <a:lnTo>
                  <a:pt x="16482" y="9702"/>
                </a:lnTo>
                <a:lnTo>
                  <a:pt x="21465" y="8907"/>
                </a:lnTo>
                <a:lnTo>
                  <a:pt x="26692" y="8378"/>
                </a:lnTo>
                <a:lnTo>
                  <a:pt x="32082" y="8025"/>
                </a:lnTo>
                <a:lnTo>
                  <a:pt x="37581" y="6837"/>
                </a:lnTo>
                <a:lnTo>
                  <a:pt x="43151" y="5093"/>
                </a:lnTo>
                <a:lnTo>
                  <a:pt x="48770" y="2977"/>
                </a:lnTo>
                <a:lnTo>
                  <a:pt x="54420" y="1567"/>
                </a:lnTo>
                <a:lnTo>
                  <a:pt x="60093" y="627"/>
                </a:lnTo>
                <a:lnTo>
                  <a:pt x="65779" y="0"/>
                </a:lnTo>
                <a:lnTo>
                  <a:pt x="74333" y="534"/>
                </a:lnTo>
                <a:lnTo>
                  <a:pt x="84797" y="1843"/>
                </a:lnTo>
                <a:lnTo>
                  <a:pt x="96536" y="3668"/>
                </a:lnTo>
                <a:lnTo>
                  <a:pt x="106267" y="4885"/>
                </a:lnTo>
                <a:lnTo>
                  <a:pt x="114660" y="5696"/>
                </a:lnTo>
                <a:lnTo>
                  <a:pt x="122160" y="6237"/>
                </a:lnTo>
                <a:lnTo>
                  <a:pt x="128112" y="7550"/>
                </a:lnTo>
                <a:lnTo>
                  <a:pt x="133033" y="9378"/>
                </a:lnTo>
                <a:lnTo>
                  <a:pt x="152325" y="19155"/>
                </a:lnTo>
                <a:lnTo>
                  <a:pt x="155843" y="22830"/>
                </a:lnTo>
                <a:lnTo>
                  <a:pt x="158187" y="27184"/>
                </a:lnTo>
                <a:lnTo>
                  <a:pt x="159750" y="31992"/>
                </a:lnTo>
                <a:lnTo>
                  <a:pt x="160793" y="39008"/>
                </a:lnTo>
                <a:lnTo>
                  <a:pt x="161488" y="47495"/>
                </a:lnTo>
                <a:lnTo>
                  <a:pt x="161951" y="56963"/>
                </a:lnTo>
                <a:lnTo>
                  <a:pt x="160354" y="65180"/>
                </a:lnTo>
                <a:lnTo>
                  <a:pt x="157385" y="72563"/>
                </a:lnTo>
                <a:lnTo>
                  <a:pt x="153501" y="79390"/>
                </a:lnTo>
                <a:lnTo>
                  <a:pt x="149006" y="86798"/>
                </a:lnTo>
                <a:lnTo>
                  <a:pt x="138932" y="102651"/>
                </a:lnTo>
                <a:lnTo>
                  <a:pt x="132626" y="109926"/>
                </a:lnTo>
                <a:lnTo>
                  <a:pt x="125565" y="116681"/>
                </a:lnTo>
                <a:lnTo>
                  <a:pt x="118000" y="123089"/>
                </a:lnTo>
                <a:lnTo>
                  <a:pt x="110099" y="130219"/>
                </a:lnTo>
                <a:lnTo>
                  <a:pt x="93700" y="145761"/>
                </a:lnTo>
                <a:lnTo>
                  <a:pt x="50190" y="188645"/>
                </a:lnTo>
                <a:lnTo>
                  <a:pt x="20798" y="217996"/>
                </a:lnTo>
                <a:lnTo>
                  <a:pt x="13865" y="225875"/>
                </a:lnTo>
                <a:lnTo>
                  <a:pt x="9243" y="232080"/>
                </a:lnTo>
                <a:lnTo>
                  <a:pt x="6162" y="237170"/>
                </a:lnTo>
                <a:lnTo>
                  <a:pt x="4108" y="242468"/>
                </a:lnTo>
                <a:lnTo>
                  <a:pt x="2738" y="247905"/>
                </a:lnTo>
                <a:lnTo>
                  <a:pt x="1826" y="253434"/>
                </a:lnTo>
                <a:lnTo>
                  <a:pt x="1217" y="258073"/>
                </a:lnTo>
                <a:lnTo>
                  <a:pt x="540" y="265768"/>
                </a:lnTo>
                <a:lnTo>
                  <a:pt x="160" y="270904"/>
                </a:lnTo>
                <a:lnTo>
                  <a:pt x="1059" y="271624"/>
                </a:lnTo>
                <a:lnTo>
                  <a:pt x="4598" y="272425"/>
                </a:lnTo>
                <a:lnTo>
                  <a:pt x="11945" y="272876"/>
                </a:lnTo>
                <a:lnTo>
                  <a:pt x="29805" y="273029"/>
                </a:lnTo>
                <a:lnTo>
                  <a:pt x="40552" y="273050"/>
                </a:lnTo>
                <a:lnTo>
                  <a:pt x="49894" y="271150"/>
                </a:lnTo>
                <a:lnTo>
                  <a:pt x="61838" y="267979"/>
                </a:lnTo>
                <a:lnTo>
                  <a:pt x="88443" y="260328"/>
                </a:lnTo>
                <a:lnTo>
                  <a:pt x="112968" y="253752"/>
                </a:lnTo>
                <a:lnTo>
                  <a:pt x="127699" y="250665"/>
                </a:lnTo>
                <a:lnTo>
                  <a:pt x="144188" y="247655"/>
                </a:lnTo>
                <a:lnTo>
                  <a:pt x="161848" y="244695"/>
                </a:lnTo>
                <a:lnTo>
                  <a:pt x="177431" y="241770"/>
                </a:lnTo>
                <a:lnTo>
                  <a:pt x="191629" y="238867"/>
                </a:lnTo>
                <a:lnTo>
                  <a:pt x="265747" y="2216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38"/>
          <p:cNvSpPr/>
          <p:nvPr/>
        </p:nvSpPr>
        <p:spPr>
          <a:xfrm>
            <a:off x="2720339" y="2718674"/>
            <a:ext cx="265437" cy="393144"/>
          </a:xfrm>
          <a:custGeom>
            <a:avLst/>
            <a:gdLst/>
            <a:ahLst/>
            <a:cxnLst/>
            <a:rect l="0" t="0" r="0" b="0"/>
            <a:pathLst>
              <a:path w="265437" h="393144">
                <a:moveTo>
                  <a:pt x="0" y="7381"/>
                </a:moveTo>
                <a:lnTo>
                  <a:pt x="4551" y="2830"/>
                </a:lnTo>
                <a:lnTo>
                  <a:pt x="7797" y="1489"/>
                </a:lnTo>
                <a:lnTo>
                  <a:pt x="11866" y="595"/>
                </a:lnTo>
                <a:lnTo>
                  <a:pt x="16483" y="0"/>
                </a:lnTo>
                <a:lnTo>
                  <a:pt x="29086" y="1507"/>
                </a:lnTo>
                <a:lnTo>
                  <a:pt x="47014" y="4418"/>
                </a:lnTo>
                <a:lnTo>
                  <a:pt x="68490" y="8263"/>
                </a:lnTo>
                <a:lnTo>
                  <a:pt x="102513" y="15075"/>
                </a:lnTo>
                <a:lnTo>
                  <a:pt x="116919" y="18225"/>
                </a:lnTo>
                <a:lnTo>
                  <a:pt x="130334" y="22230"/>
                </a:lnTo>
                <a:lnTo>
                  <a:pt x="143087" y="26806"/>
                </a:lnTo>
                <a:lnTo>
                  <a:pt x="155399" y="31761"/>
                </a:lnTo>
                <a:lnTo>
                  <a:pt x="166465" y="36969"/>
                </a:lnTo>
                <a:lnTo>
                  <a:pt x="176699" y="42346"/>
                </a:lnTo>
                <a:lnTo>
                  <a:pt x="186380" y="47836"/>
                </a:lnTo>
                <a:lnTo>
                  <a:pt x="195691" y="52448"/>
                </a:lnTo>
                <a:lnTo>
                  <a:pt x="204756" y="56476"/>
                </a:lnTo>
                <a:lnTo>
                  <a:pt x="213656" y="60113"/>
                </a:lnTo>
                <a:lnTo>
                  <a:pt x="221495" y="65396"/>
                </a:lnTo>
                <a:lnTo>
                  <a:pt x="228626" y="71775"/>
                </a:lnTo>
                <a:lnTo>
                  <a:pt x="241630" y="85530"/>
                </a:lnTo>
                <a:lnTo>
                  <a:pt x="253759" y="97994"/>
                </a:lnTo>
                <a:lnTo>
                  <a:pt x="257755" y="104937"/>
                </a:lnTo>
                <a:lnTo>
                  <a:pt x="260419" y="112423"/>
                </a:lnTo>
                <a:lnTo>
                  <a:pt x="262196" y="120272"/>
                </a:lnTo>
                <a:lnTo>
                  <a:pt x="263380" y="128361"/>
                </a:lnTo>
                <a:lnTo>
                  <a:pt x="264169" y="136612"/>
                </a:lnTo>
                <a:lnTo>
                  <a:pt x="264696" y="144970"/>
                </a:lnTo>
                <a:lnTo>
                  <a:pt x="265280" y="161876"/>
                </a:lnTo>
                <a:lnTo>
                  <a:pt x="265436" y="170385"/>
                </a:lnTo>
                <a:lnTo>
                  <a:pt x="264588" y="178915"/>
                </a:lnTo>
                <a:lnTo>
                  <a:pt x="263069" y="187460"/>
                </a:lnTo>
                <a:lnTo>
                  <a:pt x="261105" y="196013"/>
                </a:lnTo>
                <a:lnTo>
                  <a:pt x="256938" y="204573"/>
                </a:lnTo>
                <a:lnTo>
                  <a:pt x="251302" y="213137"/>
                </a:lnTo>
                <a:lnTo>
                  <a:pt x="244687" y="221704"/>
                </a:lnTo>
                <a:lnTo>
                  <a:pt x="238373" y="230273"/>
                </a:lnTo>
                <a:lnTo>
                  <a:pt x="226276" y="247414"/>
                </a:lnTo>
                <a:lnTo>
                  <a:pt x="219431" y="255985"/>
                </a:lnTo>
                <a:lnTo>
                  <a:pt x="212010" y="264557"/>
                </a:lnTo>
                <a:lnTo>
                  <a:pt x="204205" y="273129"/>
                </a:lnTo>
                <a:lnTo>
                  <a:pt x="193287" y="283606"/>
                </a:lnTo>
                <a:lnTo>
                  <a:pt x="180293" y="295354"/>
                </a:lnTo>
                <a:lnTo>
                  <a:pt x="165916" y="307948"/>
                </a:lnTo>
                <a:lnTo>
                  <a:pt x="153473" y="318248"/>
                </a:lnTo>
                <a:lnTo>
                  <a:pt x="142320" y="327021"/>
                </a:lnTo>
                <a:lnTo>
                  <a:pt x="132028" y="334774"/>
                </a:lnTo>
                <a:lnTo>
                  <a:pt x="123261" y="341848"/>
                </a:lnTo>
                <a:lnTo>
                  <a:pt x="115512" y="348469"/>
                </a:lnTo>
                <a:lnTo>
                  <a:pt x="108441" y="354788"/>
                </a:lnTo>
                <a:lnTo>
                  <a:pt x="101821" y="359953"/>
                </a:lnTo>
                <a:lnTo>
                  <a:pt x="95504" y="364349"/>
                </a:lnTo>
                <a:lnTo>
                  <a:pt x="82451" y="372726"/>
                </a:lnTo>
                <a:lnTo>
                  <a:pt x="67125" y="382799"/>
                </a:lnTo>
                <a:lnTo>
                  <a:pt x="60943" y="386247"/>
                </a:lnTo>
                <a:lnTo>
                  <a:pt x="55869" y="388546"/>
                </a:lnTo>
                <a:lnTo>
                  <a:pt x="42863" y="3931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39"/>
          <p:cNvSpPr/>
          <p:nvPr/>
        </p:nvSpPr>
        <p:spPr>
          <a:xfrm>
            <a:off x="3082096" y="2606039"/>
            <a:ext cx="195457" cy="497207"/>
          </a:xfrm>
          <a:custGeom>
            <a:avLst/>
            <a:gdLst/>
            <a:ahLst/>
            <a:cxnLst/>
            <a:rect l="0" t="0" r="0" b="0"/>
            <a:pathLst>
              <a:path w="195457" h="497207">
                <a:moveTo>
                  <a:pt x="195456" y="0"/>
                </a:moveTo>
                <a:lnTo>
                  <a:pt x="171593" y="23864"/>
                </a:lnTo>
                <a:lnTo>
                  <a:pt x="165260" y="32102"/>
                </a:lnTo>
                <a:lnTo>
                  <a:pt x="158180" y="42357"/>
                </a:lnTo>
                <a:lnTo>
                  <a:pt x="150603" y="53955"/>
                </a:lnTo>
                <a:lnTo>
                  <a:pt x="142694" y="64545"/>
                </a:lnTo>
                <a:lnTo>
                  <a:pt x="134564" y="74463"/>
                </a:lnTo>
                <a:lnTo>
                  <a:pt x="126286" y="83932"/>
                </a:lnTo>
                <a:lnTo>
                  <a:pt x="117910" y="94055"/>
                </a:lnTo>
                <a:lnTo>
                  <a:pt x="100984" y="115462"/>
                </a:lnTo>
                <a:lnTo>
                  <a:pt x="75389" y="148935"/>
                </a:lnTo>
                <a:lnTo>
                  <a:pt x="67786" y="160250"/>
                </a:lnTo>
                <a:lnTo>
                  <a:pt x="60813" y="171604"/>
                </a:lnTo>
                <a:lnTo>
                  <a:pt x="54259" y="182983"/>
                </a:lnTo>
                <a:lnTo>
                  <a:pt x="36817" y="215946"/>
                </a:lnTo>
                <a:lnTo>
                  <a:pt x="26832" y="235404"/>
                </a:lnTo>
                <a:lnTo>
                  <a:pt x="20175" y="252186"/>
                </a:lnTo>
                <a:lnTo>
                  <a:pt x="15737" y="267184"/>
                </a:lnTo>
                <a:lnTo>
                  <a:pt x="12778" y="280993"/>
                </a:lnTo>
                <a:lnTo>
                  <a:pt x="9853" y="296866"/>
                </a:lnTo>
                <a:lnTo>
                  <a:pt x="4063" y="332283"/>
                </a:lnTo>
                <a:lnTo>
                  <a:pt x="2138" y="350110"/>
                </a:lnTo>
                <a:lnTo>
                  <a:pt x="855" y="367709"/>
                </a:lnTo>
                <a:lnTo>
                  <a:pt x="0" y="385157"/>
                </a:lnTo>
                <a:lnTo>
                  <a:pt x="382" y="399647"/>
                </a:lnTo>
                <a:lnTo>
                  <a:pt x="1589" y="412164"/>
                </a:lnTo>
                <a:lnTo>
                  <a:pt x="3346" y="423366"/>
                </a:lnTo>
                <a:lnTo>
                  <a:pt x="5470" y="432739"/>
                </a:lnTo>
                <a:lnTo>
                  <a:pt x="10371" y="448234"/>
                </a:lnTo>
                <a:lnTo>
                  <a:pt x="13963" y="455033"/>
                </a:lnTo>
                <a:lnTo>
                  <a:pt x="18263" y="461470"/>
                </a:lnTo>
                <a:lnTo>
                  <a:pt x="23035" y="467667"/>
                </a:lnTo>
                <a:lnTo>
                  <a:pt x="28121" y="472751"/>
                </a:lnTo>
                <a:lnTo>
                  <a:pt x="33417" y="477092"/>
                </a:lnTo>
                <a:lnTo>
                  <a:pt x="38852" y="480939"/>
                </a:lnTo>
                <a:lnTo>
                  <a:pt x="44381" y="484456"/>
                </a:lnTo>
                <a:lnTo>
                  <a:pt x="49972" y="487753"/>
                </a:lnTo>
                <a:lnTo>
                  <a:pt x="55604" y="490904"/>
                </a:lnTo>
                <a:lnTo>
                  <a:pt x="62216" y="493005"/>
                </a:lnTo>
                <a:lnTo>
                  <a:pt x="69482" y="494405"/>
                </a:lnTo>
                <a:lnTo>
                  <a:pt x="77184" y="495338"/>
                </a:lnTo>
                <a:lnTo>
                  <a:pt x="84223" y="495961"/>
                </a:lnTo>
                <a:lnTo>
                  <a:pt x="90821" y="496376"/>
                </a:lnTo>
                <a:lnTo>
                  <a:pt x="102279" y="496837"/>
                </a:lnTo>
                <a:lnTo>
                  <a:pt x="118304" y="4972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40"/>
          <p:cNvSpPr/>
          <p:nvPr/>
        </p:nvSpPr>
        <p:spPr>
          <a:xfrm>
            <a:off x="3328987" y="2846070"/>
            <a:ext cx="274321" cy="257176"/>
          </a:xfrm>
          <a:custGeom>
            <a:avLst/>
            <a:gdLst/>
            <a:ahLst/>
            <a:cxnLst/>
            <a:rect l="0" t="0" r="0" b="0"/>
            <a:pathLst>
              <a:path w="274321" h="257176">
                <a:moveTo>
                  <a:pt x="0" y="0"/>
                </a:moveTo>
                <a:lnTo>
                  <a:pt x="4550" y="13652"/>
                </a:lnTo>
                <a:lnTo>
                  <a:pt x="6844" y="18626"/>
                </a:lnTo>
                <a:lnTo>
                  <a:pt x="9325" y="22895"/>
                </a:lnTo>
                <a:lnTo>
                  <a:pt x="11931" y="26693"/>
                </a:lnTo>
                <a:lnTo>
                  <a:pt x="15575" y="31130"/>
                </a:lnTo>
                <a:lnTo>
                  <a:pt x="19908" y="35994"/>
                </a:lnTo>
                <a:lnTo>
                  <a:pt x="24702" y="41140"/>
                </a:lnTo>
                <a:lnTo>
                  <a:pt x="28851" y="46477"/>
                </a:lnTo>
                <a:lnTo>
                  <a:pt x="32569" y="51939"/>
                </a:lnTo>
                <a:lnTo>
                  <a:pt x="36000" y="57486"/>
                </a:lnTo>
                <a:lnTo>
                  <a:pt x="51622" y="74519"/>
                </a:lnTo>
                <a:lnTo>
                  <a:pt x="154694" y="180040"/>
                </a:lnTo>
                <a:lnTo>
                  <a:pt x="166947" y="191464"/>
                </a:lnTo>
                <a:lnTo>
                  <a:pt x="178925" y="201938"/>
                </a:lnTo>
                <a:lnTo>
                  <a:pt x="190721" y="211777"/>
                </a:lnTo>
                <a:lnTo>
                  <a:pt x="201442" y="219290"/>
                </a:lnTo>
                <a:lnTo>
                  <a:pt x="211447" y="225251"/>
                </a:lnTo>
                <a:lnTo>
                  <a:pt x="220975" y="230177"/>
                </a:lnTo>
                <a:lnTo>
                  <a:pt x="230184" y="234414"/>
                </a:lnTo>
                <a:lnTo>
                  <a:pt x="239181" y="238191"/>
                </a:lnTo>
                <a:lnTo>
                  <a:pt x="27432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41"/>
          <p:cNvSpPr/>
          <p:nvPr/>
        </p:nvSpPr>
        <p:spPr>
          <a:xfrm>
            <a:off x="3346132" y="2846070"/>
            <a:ext cx="197169" cy="222886"/>
          </a:xfrm>
          <a:custGeom>
            <a:avLst/>
            <a:gdLst/>
            <a:ahLst/>
            <a:cxnLst/>
            <a:rect l="0" t="0" r="0" b="0"/>
            <a:pathLst>
              <a:path w="197169" h="222886">
                <a:moveTo>
                  <a:pt x="197168" y="0"/>
                </a:moveTo>
                <a:lnTo>
                  <a:pt x="178964" y="9101"/>
                </a:lnTo>
                <a:lnTo>
                  <a:pt x="171697" y="13687"/>
                </a:lnTo>
                <a:lnTo>
                  <a:pt x="164947" y="18650"/>
                </a:lnTo>
                <a:lnTo>
                  <a:pt x="158542" y="23863"/>
                </a:lnTo>
                <a:lnTo>
                  <a:pt x="150462" y="32101"/>
                </a:lnTo>
                <a:lnTo>
                  <a:pt x="141266" y="42356"/>
                </a:lnTo>
                <a:lnTo>
                  <a:pt x="131325" y="53954"/>
                </a:lnTo>
                <a:lnTo>
                  <a:pt x="119935" y="65497"/>
                </a:lnTo>
                <a:lnTo>
                  <a:pt x="107579" y="77002"/>
                </a:lnTo>
                <a:lnTo>
                  <a:pt x="94579" y="88482"/>
                </a:lnTo>
                <a:lnTo>
                  <a:pt x="84008" y="98993"/>
                </a:lnTo>
                <a:lnTo>
                  <a:pt x="75055" y="108858"/>
                </a:lnTo>
                <a:lnTo>
                  <a:pt x="67182" y="118292"/>
                </a:lnTo>
                <a:lnTo>
                  <a:pt x="60028" y="126486"/>
                </a:lnTo>
                <a:lnTo>
                  <a:pt x="53354" y="133854"/>
                </a:lnTo>
                <a:lnTo>
                  <a:pt x="46999" y="140671"/>
                </a:lnTo>
                <a:lnTo>
                  <a:pt x="40858" y="148073"/>
                </a:lnTo>
                <a:lnTo>
                  <a:pt x="34858" y="155865"/>
                </a:lnTo>
                <a:lnTo>
                  <a:pt x="28954" y="163917"/>
                </a:lnTo>
                <a:lnTo>
                  <a:pt x="24065" y="170238"/>
                </a:lnTo>
                <a:lnTo>
                  <a:pt x="19854" y="175405"/>
                </a:lnTo>
                <a:lnTo>
                  <a:pt x="16093" y="179801"/>
                </a:lnTo>
                <a:lnTo>
                  <a:pt x="12634" y="185590"/>
                </a:lnTo>
                <a:lnTo>
                  <a:pt x="9375" y="192306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42"/>
          <p:cNvSpPr/>
          <p:nvPr/>
        </p:nvSpPr>
        <p:spPr>
          <a:xfrm>
            <a:off x="3603307" y="2906077"/>
            <a:ext cx="282894" cy="42863"/>
          </a:xfrm>
          <a:custGeom>
            <a:avLst/>
            <a:gdLst/>
            <a:ahLst/>
            <a:cxnLst/>
            <a:rect l="0" t="0" r="0" b="0"/>
            <a:pathLst>
              <a:path w="282894" h="42863">
                <a:moveTo>
                  <a:pt x="0" y="42862"/>
                </a:moveTo>
                <a:lnTo>
                  <a:pt x="35795" y="30931"/>
                </a:lnTo>
                <a:lnTo>
                  <a:pt x="43866" y="29193"/>
                </a:lnTo>
                <a:lnTo>
                  <a:pt x="52104" y="28035"/>
                </a:lnTo>
                <a:lnTo>
                  <a:pt x="60454" y="27262"/>
                </a:lnTo>
                <a:lnTo>
                  <a:pt x="69830" y="25795"/>
                </a:lnTo>
                <a:lnTo>
                  <a:pt x="79891" y="23864"/>
                </a:lnTo>
                <a:lnTo>
                  <a:pt x="90409" y="21624"/>
                </a:lnTo>
                <a:lnTo>
                  <a:pt x="100277" y="20131"/>
                </a:lnTo>
                <a:lnTo>
                  <a:pt x="109714" y="19136"/>
                </a:lnTo>
                <a:lnTo>
                  <a:pt x="118862" y="18472"/>
                </a:lnTo>
                <a:lnTo>
                  <a:pt x="127819" y="17077"/>
                </a:lnTo>
                <a:lnTo>
                  <a:pt x="136648" y="15195"/>
                </a:lnTo>
                <a:lnTo>
                  <a:pt x="145391" y="12988"/>
                </a:lnTo>
                <a:lnTo>
                  <a:pt x="156935" y="11516"/>
                </a:lnTo>
                <a:lnTo>
                  <a:pt x="170346" y="10535"/>
                </a:lnTo>
                <a:lnTo>
                  <a:pt x="185002" y="9881"/>
                </a:lnTo>
                <a:lnTo>
                  <a:pt x="199534" y="8492"/>
                </a:lnTo>
                <a:lnTo>
                  <a:pt x="213985" y="6614"/>
                </a:lnTo>
                <a:lnTo>
                  <a:pt x="238932" y="2940"/>
                </a:lnTo>
                <a:lnTo>
                  <a:pt x="246918" y="1960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43"/>
          <p:cNvSpPr/>
          <p:nvPr/>
        </p:nvSpPr>
        <p:spPr>
          <a:xfrm>
            <a:off x="3723322" y="2803207"/>
            <a:ext cx="85726" cy="282894"/>
          </a:xfrm>
          <a:custGeom>
            <a:avLst/>
            <a:gdLst/>
            <a:ahLst/>
            <a:cxnLst/>
            <a:rect l="0" t="0" r="0" b="0"/>
            <a:pathLst>
              <a:path w="85726" h="282894">
                <a:moveTo>
                  <a:pt x="0" y="0"/>
                </a:moveTo>
                <a:lnTo>
                  <a:pt x="0" y="18204"/>
                </a:lnTo>
                <a:lnTo>
                  <a:pt x="953" y="24518"/>
                </a:lnTo>
                <a:lnTo>
                  <a:pt x="2540" y="29680"/>
                </a:lnTo>
                <a:lnTo>
                  <a:pt x="4551" y="34075"/>
                </a:lnTo>
                <a:lnTo>
                  <a:pt x="5891" y="38909"/>
                </a:lnTo>
                <a:lnTo>
                  <a:pt x="6785" y="44037"/>
                </a:lnTo>
                <a:lnTo>
                  <a:pt x="7381" y="49360"/>
                </a:lnTo>
                <a:lnTo>
                  <a:pt x="8730" y="55767"/>
                </a:lnTo>
                <a:lnTo>
                  <a:pt x="10583" y="62895"/>
                </a:lnTo>
                <a:lnTo>
                  <a:pt x="12770" y="70505"/>
                </a:lnTo>
                <a:lnTo>
                  <a:pt x="15181" y="80341"/>
                </a:lnTo>
                <a:lnTo>
                  <a:pt x="20400" y="103970"/>
                </a:lnTo>
                <a:lnTo>
                  <a:pt x="23125" y="115033"/>
                </a:lnTo>
                <a:lnTo>
                  <a:pt x="25894" y="125266"/>
                </a:lnTo>
                <a:lnTo>
                  <a:pt x="28693" y="134946"/>
                </a:lnTo>
                <a:lnTo>
                  <a:pt x="30558" y="143304"/>
                </a:lnTo>
                <a:lnTo>
                  <a:pt x="31803" y="150781"/>
                </a:lnTo>
                <a:lnTo>
                  <a:pt x="32631" y="157671"/>
                </a:lnTo>
                <a:lnTo>
                  <a:pt x="33184" y="165121"/>
                </a:lnTo>
                <a:lnTo>
                  <a:pt x="33553" y="172946"/>
                </a:lnTo>
                <a:lnTo>
                  <a:pt x="33799" y="181020"/>
                </a:lnTo>
                <a:lnTo>
                  <a:pt x="34915" y="188308"/>
                </a:lnTo>
                <a:lnTo>
                  <a:pt x="36612" y="195071"/>
                </a:lnTo>
                <a:lnTo>
                  <a:pt x="38696" y="201485"/>
                </a:lnTo>
                <a:lnTo>
                  <a:pt x="40084" y="207666"/>
                </a:lnTo>
                <a:lnTo>
                  <a:pt x="41010" y="213691"/>
                </a:lnTo>
                <a:lnTo>
                  <a:pt x="41628" y="219614"/>
                </a:lnTo>
                <a:lnTo>
                  <a:pt x="42992" y="225467"/>
                </a:lnTo>
                <a:lnTo>
                  <a:pt x="44854" y="231274"/>
                </a:lnTo>
                <a:lnTo>
                  <a:pt x="47048" y="237050"/>
                </a:lnTo>
                <a:lnTo>
                  <a:pt x="49462" y="242806"/>
                </a:lnTo>
                <a:lnTo>
                  <a:pt x="52025" y="248548"/>
                </a:lnTo>
                <a:lnTo>
                  <a:pt x="57412" y="260008"/>
                </a:lnTo>
                <a:lnTo>
                  <a:pt x="62981" y="271452"/>
                </a:lnTo>
                <a:lnTo>
                  <a:pt x="66753" y="275265"/>
                </a:lnTo>
                <a:lnTo>
                  <a:pt x="71172" y="277808"/>
                </a:lnTo>
                <a:lnTo>
                  <a:pt x="85725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44"/>
          <p:cNvSpPr/>
          <p:nvPr/>
        </p:nvSpPr>
        <p:spPr>
          <a:xfrm>
            <a:off x="3903345" y="2777535"/>
            <a:ext cx="291465" cy="265188"/>
          </a:xfrm>
          <a:custGeom>
            <a:avLst/>
            <a:gdLst/>
            <a:ahLst/>
            <a:cxnLst/>
            <a:rect l="0" t="0" r="0" b="0"/>
            <a:pathLst>
              <a:path w="291465" h="265188">
                <a:moveTo>
                  <a:pt x="0" y="51390"/>
                </a:moveTo>
                <a:lnTo>
                  <a:pt x="4550" y="37737"/>
                </a:lnTo>
                <a:lnTo>
                  <a:pt x="6843" y="32763"/>
                </a:lnTo>
                <a:lnTo>
                  <a:pt x="11931" y="24696"/>
                </a:lnTo>
                <a:lnTo>
                  <a:pt x="17368" y="17936"/>
                </a:lnTo>
                <a:lnTo>
                  <a:pt x="20150" y="14799"/>
                </a:lnTo>
                <a:lnTo>
                  <a:pt x="28323" y="8775"/>
                </a:lnTo>
                <a:lnTo>
                  <a:pt x="33169" y="5835"/>
                </a:lnTo>
                <a:lnTo>
                  <a:pt x="38305" y="3875"/>
                </a:lnTo>
                <a:lnTo>
                  <a:pt x="43634" y="2568"/>
                </a:lnTo>
                <a:lnTo>
                  <a:pt x="49092" y="1697"/>
                </a:lnTo>
                <a:lnTo>
                  <a:pt x="54635" y="1116"/>
                </a:lnTo>
                <a:lnTo>
                  <a:pt x="60235" y="729"/>
                </a:lnTo>
                <a:lnTo>
                  <a:pt x="65874" y="471"/>
                </a:lnTo>
                <a:lnTo>
                  <a:pt x="79760" y="184"/>
                </a:lnTo>
                <a:lnTo>
                  <a:pt x="102855" y="0"/>
                </a:lnTo>
                <a:lnTo>
                  <a:pt x="107623" y="937"/>
                </a:lnTo>
                <a:lnTo>
                  <a:pt x="112706" y="2515"/>
                </a:lnTo>
                <a:lnTo>
                  <a:pt x="117999" y="4519"/>
                </a:lnTo>
                <a:lnTo>
                  <a:pt x="126421" y="9286"/>
                </a:lnTo>
                <a:lnTo>
                  <a:pt x="133340" y="14579"/>
                </a:lnTo>
                <a:lnTo>
                  <a:pt x="139590" y="20107"/>
                </a:lnTo>
                <a:lnTo>
                  <a:pt x="145542" y="25739"/>
                </a:lnTo>
                <a:lnTo>
                  <a:pt x="148463" y="28574"/>
                </a:lnTo>
                <a:lnTo>
                  <a:pt x="150410" y="32369"/>
                </a:lnTo>
                <a:lnTo>
                  <a:pt x="151708" y="36804"/>
                </a:lnTo>
                <a:lnTo>
                  <a:pt x="152574" y="41666"/>
                </a:lnTo>
                <a:lnTo>
                  <a:pt x="153151" y="47765"/>
                </a:lnTo>
                <a:lnTo>
                  <a:pt x="153535" y="54688"/>
                </a:lnTo>
                <a:lnTo>
                  <a:pt x="153792" y="62161"/>
                </a:lnTo>
                <a:lnTo>
                  <a:pt x="153010" y="69048"/>
                </a:lnTo>
                <a:lnTo>
                  <a:pt x="151536" y="75544"/>
                </a:lnTo>
                <a:lnTo>
                  <a:pt x="144912" y="96329"/>
                </a:lnTo>
                <a:lnTo>
                  <a:pt x="142328" y="104209"/>
                </a:lnTo>
                <a:lnTo>
                  <a:pt x="137748" y="115178"/>
                </a:lnTo>
                <a:lnTo>
                  <a:pt x="131837" y="128205"/>
                </a:lnTo>
                <a:lnTo>
                  <a:pt x="125038" y="142605"/>
                </a:lnTo>
                <a:lnTo>
                  <a:pt x="118601" y="154110"/>
                </a:lnTo>
                <a:lnTo>
                  <a:pt x="112405" y="163685"/>
                </a:lnTo>
                <a:lnTo>
                  <a:pt x="106369" y="171973"/>
                </a:lnTo>
                <a:lnTo>
                  <a:pt x="100440" y="179404"/>
                </a:lnTo>
                <a:lnTo>
                  <a:pt x="94582" y="186262"/>
                </a:lnTo>
                <a:lnTo>
                  <a:pt x="88772" y="192740"/>
                </a:lnTo>
                <a:lnTo>
                  <a:pt x="83946" y="198963"/>
                </a:lnTo>
                <a:lnTo>
                  <a:pt x="79776" y="205017"/>
                </a:lnTo>
                <a:lnTo>
                  <a:pt x="76044" y="210958"/>
                </a:lnTo>
                <a:lnTo>
                  <a:pt x="73556" y="216824"/>
                </a:lnTo>
                <a:lnTo>
                  <a:pt x="71897" y="222639"/>
                </a:lnTo>
                <a:lnTo>
                  <a:pt x="70791" y="228421"/>
                </a:lnTo>
                <a:lnTo>
                  <a:pt x="70054" y="233228"/>
                </a:lnTo>
                <a:lnTo>
                  <a:pt x="69235" y="241109"/>
                </a:lnTo>
                <a:lnTo>
                  <a:pt x="68871" y="247787"/>
                </a:lnTo>
                <a:lnTo>
                  <a:pt x="68774" y="250901"/>
                </a:lnTo>
                <a:lnTo>
                  <a:pt x="70614" y="253930"/>
                </a:lnTo>
                <a:lnTo>
                  <a:pt x="77739" y="259835"/>
                </a:lnTo>
                <a:lnTo>
                  <a:pt x="84715" y="263095"/>
                </a:lnTo>
                <a:lnTo>
                  <a:pt x="91944" y="264543"/>
                </a:lnTo>
                <a:lnTo>
                  <a:pt x="96538" y="264930"/>
                </a:lnTo>
                <a:lnTo>
                  <a:pt x="101506" y="265187"/>
                </a:lnTo>
                <a:lnTo>
                  <a:pt x="106723" y="264406"/>
                </a:lnTo>
                <a:lnTo>
                  <a:pt x="112106" y="262933"/>
                </a:lnTo>
                <a:lnTo>
                  <a:pt x="148854" y="250097"/>
                </a:lnTo>
                <a:lnTo>
                  <a:pt x="172519" y="240987"/>
                </a:lnTo>
                <a:lnTo>
                  <a:pt x="221720" y="220596"/>
                </a:lnTo>
                <a:lnTo>
                  <a:pt x="251577" y="207238"/>
                </a:lnTo>
                <a:lnTo>
                  <a:pt x="291464" y="1885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45"/>
          <p:cNvSpPr/>
          <p:nvPr/>
        </p:nvSpPr>
        <p:spPr>
          <a:xfrm>
            <a:off x="4134802" y="2683192"/>
            <a:ext cx="273771" cy="445771"/>
          </a:xfrm>
          <a:custGeom>
            <a:avLst/>
            <a:gdLst/>
            <a:ahLst/>
            <a:cxnLst/>
            <a:rect l="0" t="0" r="0" b="0"/>
            <a:pathLst>
              <a:path w="273771" h="445771">
                <a:moveTo>
                  <a:pt x="0" y="0"/>
                </a:moveTo>
                <a:lnTo>
                  <a:pt x="22755" y="4551"/>
                </a:lnTo>
                <a:lnTo>
                  <a:pt x="31362" y="7797"/>
                </a:lnTo>
                <a:lnTo>
                  <a:pt x="39006" y="11865"/>
                </a:lnTo>
                <a:lnTo>
                  <a:pt x="46006" y="16483"/>
                </a:lnTo>
                <a:lnTo>
                  <a:pt x="60198" y="23371"/>
                </a:lnTo>
                <a:lnTo>
                  <a:pt x="79185" y="31773"/>
                </a:lnTo>
                <a:lnTo>
                  <a:pt x="101367" y="41185"/>
                </a:lnTo>
                <a:lnTo>
                  <a:pt x="119013" y="49364"/>
                </a:lnTo>
                <a:lnTo>
                  <a:pt x="133635" y="56722"/>
                </a:lnTo>
                <a:lnTo>
                  <a:pt x="146240" y="63532"/>
                </a:lnTo>
                <a:lnTo>
                  <a:pt x="157501" y="70930"/>
                </a:lnTo>
                <a:lnTo>
                  <a:pt x="167865" y="78719"/>
                </a:lnTo>
                <a:lnTo>
                  <a:pt x="177633" y="86769"/>
                </a:lnTo>
                <a:lnTo>
                  <a:pt x="187002" y="94041"/>
                </a:lnTo>
                <a:lnTo>
                  <a:pt x="196105" y="100794"/>
                </a:lnTo>
                <a:lnTo>
                  <a:pt x="205032" y="107201"/>
                </a:lnTo>
                <a:lnTo>
                  <a:pt x="212888" y="114330"/>
                </a:lnTo>
                <a:lnTo>
                  <a:pt x="220030" y="121940"/>
                </a:lnTo>
                <a:lnTo>
                  <a:pt x="226697" y="129871"/>
                </a:lnTo>
                <a:lnTo>
                  <a:pt x="233046" y="138016"/>
                </a:lnTo>
                <a:lnTo>
                  <a:pt x="239184" y="146303"/>
                </a:lnTo>
                <a:lnTo>
                  <a:pt x="245181" y="154685"/>
                </a:lnTo>
                <a:lnTo>
                  <a:pt x="250131" y="163131"/>
                </a:lnTo>
                <a:lnTo>
                  <a:pt x="254385" y="171619"/>
                </a:lnTo>
                <a:lnTo>
                  <a:pt x="258172" y="180135"/>
                </a:lnTo>
                <a:lnTo>
                  <a:pt x="261650" y="189623"/>
                </a:lnTo>
                <a:lnTo>
                  <a:pt x="264921" y="199758"/>
                </a:lnTo>
                <a:lnTo>
                  <a:pt x="268054" y="210324"/>
                </a:lnTo>
                <a:lnTo>
                  <a:pt x="270143" y="220226"/>
                </a:lnTo>
                <a:lnTo>
                  <a:pt x="271535" y="229685"/>
                </a:lnTo>
                <a:lnTo>
                  <a:pt x="272464" y="238848"/>
                </a:lnTo>
                <a:lnTo>
                  <a:pt x="273082" y="247815"/>
                </a:lnTo>
                <a:lnTo>
                  <a:pt x="273495" y="256650"/>
                </a:lnTo>
                <a:lnTo>
                  <a:pt x="273770" y="265397"/>
                </a:lnTo>
                <a:lnTo>
                  <a:pt x="272048" y="275039"/>
                </a:lnTo>
                <a:lnTo>
                  <a:pt x="268996" y="285277"/>
                </a:lnTo>
                <a:lnTo>
                  <a:pt x="265055" y="295912"/>
                </a:lnTo>
                <a:lnTo>
                  <a:pt x="260524" y="305860"/>
                </a:lnTo>
                <a:lnTo>
                  <a:pt x="255597" y="315349"/>
                </a:lnTo>
                <a:lnTo>
                  <a:pt x="250408" y="324533"/>
                </a:lnTo>
                <a:lnTo>
                  <a:pt x="245044" y="333513"/>
                </a:lnTo>
                <a:lnTo>
                  <a:pt x="234003" y="351110"/>
                </a:lnTo>
                <a:lnTo>
                  <a:pt x="227440" y="358851"/>
                </a:lnTo>
                <a:lnTo>
                  <a:pt x="220206" y="365917"/>
                </a:lnTo>
                <a:lnTo>
                  <a:pt x="212527" y="372532"/>
                </a:lnTo>
                <a:lnTo>
                  <a:pt x="205502" y="378847"/>
                </a:lnTo>
                <a:lnTo>
                  <a:pt x="192617" y="390944"/>
                </a:lnTo>
                <a:lnTo>
                  <a:pt x="185561" y="395884"/>
                </a:lnTo>
                <a:lnTo>
                  <a:pt x="178000" y="400131"/>
                </a:lnTo>
                <a:lnTo>
                  <a:pt x="140782" y="418340"/>
                </a:lnTo>
                <a:lnTo>
                  <a:pt x="132907" y="422721"/>
                </a:lnTo>
                <a:lnTo>
                  <a:pt x="126705" y="426594"/>
                </a:lnTo>
                <a:lnTo>
                  <a:pt x="121618" y="430128"/>
                </a:lnTo>
                <a:lnTo>
                  <a:pt x="116321" y="433437"/>
                </a:lnTo>
                <a:lnTo>
                  <a:pt x="110885" y="436596"/>
                </a:lnTo>
                <a:lnTo>
                  <a:pt x="85725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46"/>
          <p:cNvSpPr/>
          <p:nvPr/>
        </p:nvSpPr>
        <p:spPr>
          <a:xfrm>
            <a:off x="1494472" y="3214690"/>
            <a:ext cx="3171826" cy="128586"/>
          </a:xfrm>
          <a:custGeom>
            <a:avLst/>
            <a:gdLst/>
            <a:ahLst/>
            <a:cxnLst/>
            <a:rect l="0" t="0" r="0" b="0"/>
            <a:pathLst>
              <a:path w="3171826" h="128586">
                <a:moveTo>
                  <a:pt x="0" y="128585"/>
                </a:moveTo>
                <a:lnTo>
                  <a:pt x="18203" y="124034"/>
                </a:lnTo>
                <a:lnTo>
                  <a:pt x="45753" y="120807"/>
                </a:lnTo>
                <a:lnTo>
                  <a:pt x="69436" y="119295"/>
                </a:lnTo>
                <a:lnTo>
                  <a:pt x="86106" y="115566"/>
                </a:lnTo>
                <a:lnTo>
                  <a:pt x="111555" y="112662"/>
                </a:lnTo>
                <a:lnTo>
                  <a:pt x="131178" y="109443"/>
                </a:lnTo>
                <a:lnTo>
                  <a:pt x="141744" y="107251"/>
                </a:lnTo>
                <a:lnTo>
                  <a:pt x="158314" y="104837"/>
                </a:lnTo>
                <a:lnTo>
                  <a:pt x="222379" y="96889"/>
                </a:lnTo>
                <a:lnTo>
                  <a:pt x="280309" y="87549"/>
                </a:lnTo>
                <a:lnTo>
                  <a:pt x="336037" y="78279"/>
                </a:lnTo>
                <a:lnTo>
                  <a:pt x="375472" y="73140"/>
                </a:lnTo>
                <a:lnTo>
                  <a:pt x="576071" y="50116"/>
                </a:lnTo>
                <a:lnTo>
                  <a:pt x="611695" y="46745"/>
                </a:lnTo>
                <a:lnTo>
                  <a:pt x="762355" y="34490"/>
                </a:lnTo>
                <a:lnTo>
                  <a:pt x="872584" y="22897"/>
                </a:lnTo>
                <a:lnTo>
                  <a:pt x="925025" y="19700"/>
                </a:lnTo>
                <a:lnTo>
                  <a:pt x="1002744" y="17900"/>
                </a:lnTo>
                <a:lnTo>
                  <a:pt x="1082604" y="14827"/>
                </a:lnTo>
                <a:lnTo>
                  <a:pt x="1138382" y="11351"/>
                </a:lnTo>
                <a:lnTo>
                  <a:pt x="1482401" y="1947"/>
                </a:lnTo>
                <a:lnTo>
                  <a:pt x="1866658" y="73"/>
                </a:lnTo>
                <a:lnTo>
                  <a:pt x="2135716" y="0"/>
                </a:lnTo>
                <a:lnTo>
                  <a:pt x="2254450" y="5078"/>
                </a:lnTo>
                <a:lnTo>
                  <a:pt x="2524419" y="19310"/>
                </a:lnTo>
                <a:lnTo>
                  <a:pt x="2662157" y="30488"/>
                </a:lnTo>
                <a:lnTo>
                  <a:pt x="2985797" y="62138"/>
                </a:lnTo>
                <a:lnTo>
                  <a:pt x="3039933" y="65715"/>
                </a:lnTo>
                <a:lnTo>
                  <a:pt x="3078917" y="68258"/>
                </a:lnTo>
                <a:lnTo>
                  <a:pt x="3094646" y="70269"/>
                </a:lnTo>
                <a:lnTo>
                  <a:pt x="3171825" y="771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47"/>
          <p:cNvSpPr/>
          <p:nvPr/>
        </p:nvSpPr>
        <p:spPr>
          <a:xfrm>
            <a:off x="1967347" y="3343275"/>
            <a:ext cx="324368" cy="437153"/>
          </a:xfrm>
          <a:custGeom>
            <a:avLst/>
            <a:gdLst/>
            <a:ahLst/>
            <a:cxnLst/>
            <a:rect l="0" t="0" r="0" b="0"/>
            <a:pathLst>
              <a:path w="324368" h="437153">
                <a:moveTo>
                  <a:pt x="264360" y="0"/>
                </a:moveTo>
                <a:lnTo>
                  <a:pt x="237055" y="0"/>
                </a:lnTo>
                <a:lnTo>
                  <a:pt x="227107" y="952"/>
                </a:lnTo>
                <a:lnTo>
                  <a:pt x="218569" y="2540"/>
                </a:lnTo>
                <a:lnTo>
                  <a:pt x="210973" y="4550"/>
                </a:lnTo>
                <a:lnTo>
                  <a:pt x="204004" y="7796"/>
                </a:lnTo>
                <a:lnTo>
                  <a:pt x="197452" y="11865"/>
                </a:lnTo>
                <a:lnTo>
                  <a:pt x="191180" y="16482"/>
                </a:lnTo>
                <a:lnTo>
                  <a:pt x="176590" y="26692"/>
                </a:lnTo>
                <a:lnTo>
                  <a:pt x="168699" y="32082"/>
                </a:lnTo>
                <a:lnTo>
                  <a:pt x="160581" y="38533"/>
                </a:lnTo>
                <a:lnTo>
                  <a:pt x="152312" y="45691"/>
                </a:lnTo>
                <a:lnTo>
                  <a:pt x="143941" y="53321"/>
                </a:lnTo>
                <a:lnTo>
                  <a:pt x="127020" y="69418"/>
                </a:lnTo>
                <a:lnTo>
                  <a:pt x="118508" y="77711"/>
                </a:lnTo>
                <a:lnTo>
                  <a:pt x="108070" y="88955"/>
                </a:lnTo>
                <a:lnTo>
                  <a:pt x="83773" y="116688"/>
                </a:lnTo>
                <a:lnTo>
                  <a:pt x="73483" y="130179"/>
                </a:lnTo>
                <a:lnTo>
                  <a:pt x="64719" y="142983"/>
                </a:lnTo>
                <a:lnTo>
                  <a:pt x="43282" y="176668"/>
                </a:lnTo>
                <a:lnTo>
                  <a:pt x="36965" y="186358"/>
                </a:lnTo>
                <a:lnTo>
                  <a:pt x="29896" y="199486"/>
                </a:lnTo>
                <a:lnTo>
                  <a:pt x="22325" y="214906"/>
                </a:lnTo>
                <a:lnTo>
                  <a:pt x="14421" y="231853"/>
                </a:lnTo>
                <a:lnTo>
                  <a:pt x="9151" y="248866"/>
                </a:lnTo>
                <a:lnTo>
                  <a:pt x="5638" y="265923"/>
                </a:lnTo>
                <a:lnTo>
                  <a:pt x="3297" y="283009"/>
                </a:lnTo>
                <a:lnTo>
                  <a:pt x="1735" y="297258"/>
                </a:lnTo>
                <a:lnTo>
                  <a:pt x="694" y="309614"/>
                </a:lnTo>
                <a:lnTo>
                  <a:pt x="0" y="320709"/>
                </a:lnTo>
                <a:lnTo>
                  <a:pt x="490" y="330011"/>
                </a:lnTo>
                <a:lnTo>
                  <a:pt x="1769" y="338117"/>
                </a:lnTo>
                <a:lnTo>
                  <a:pt x="3574" y="345426"/>
                </a:lnTo>
                <a:lnTo>
                  <a:pt x="10660" y="358628"/>
                </a:lnTo>
                <a:lnTo>
                  <a:pt x="19207" y="370845"/>
                </a:lnTo>
                <a:lnTo>
                  <a:pt x="26181" y="382625"/>
                </a:lnTo>
                <a:lnTo>
                  <a:pt x="34995" y="394210"/>
                </a:lnTo>
                <a:lnTo>
                  <a:pt x="40013" y="399967"/>
                </a:lnTo>
                <a:lnTo>
                  <a:pt x="46215" y="404757"/>
                </a:lnTo>
                <a:lnTo>
                  <a:pt x="53207" y="408903"/>
                </a:lnTo>
                <a:lnTo>
                  <a:pt x="60727" y="412619"/>
                </a:lnTo>
                <a:lnTo>
                  <a:pt x="68597" y="416049"/>
                </a:lnTo>
                <a:lnTo>
                  <a:pt x="76701" y="419289"/>
                </a:lnTo>
                <a:lnTo>
                  <a:pt x="84962" y="422400"/>
                </a:lnTo>
                <a:lnTo>
                  <a:pt x="94278" y="425428"/>
                </a:lnTo>
                <a:lnTo>
                  <a:pt x="104300" y="428399"/>
                </a:lnTo>
                <a:lnTo>
                  <a:pt x="114791" y="431331"/>
                </a:lnTo>
                <a:lnTo>
                  <a:pt x="124642" y="433287"/>
                </a:lnTo>
                <a:lnTo>
                  <a:pt x="134067" y="434590"/>
                </a:lnTo>
                <a:lnTo>
                  <a:pt x="143208" y="435459"/>
                </a:lnTo>
                <a:lnTo>
                  <a:pt x="152160" y="436038"/>
                </a:lnTo>
                <a:lnTo>
                  <a:pt x="160985" y="436425"/>
                </a:lnTo>
                <a:lnTo>
                  <a:pt x="179363" y="436854"/>
                </a:lnTo>
                <a:lnTo>
                  <a:pt x="228849" y="437152"/>
                </a:lnTo>
                <a:lnTo>
                  <a:pt x="238781" y="436214"/>
                </a:lnTo>
                <a:lnTo>
                  <a:pt x="249212" y="434637"/>
                </a:lnTo>
                <a:lnTo>
                  <a:pt x="259977" y="432633"/>
                </a:lnTo>
                <a:lnTo>
                  <a:pt x="270010" y="431297"/>
                </a:lnTo>
                <a:lnTo>
                  <a:pt x="279557" y="430406"/>
                </a:lnTo>
                <a:lnTo>
                  <a:pt x="324367" y="4200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48"/>
          <p:cNvSpPr/>
          <p:nvPr/>
        </p:nvSpPr>
        <p:spPr>
          <a:xfrm>
            <a:off x="2368867" y="3403282"/>
            <a:ext cx="325756" cy="342901"/>
          </a:xfrm>
          <a:custGeom>
            <a:avLst/>
            <a:gdLst/>
            <a:ahLst/>
            <a:cxnLst/>
            <a:rect l="0" t="0" r="0" b="0"/>
            <a:pathLst>
              <a:path w="325756" h="342901">
                <a:moveTo>
                  <a:pt x="0" y="0"/>
                </a:moveTo>
                <a:lnTo>
                  <a:pt x="9102" y="13653"/>
                </a:lnTo>
                <a:lnTo>
                  <a:pt x="12735" y="19580"/>
                </a:lnTo>
                <a:lnTo>
                  <a:pt x="16110" y="25435"/>
                </a:lnTo>
                <a:lnTo>
                  <a:pt x="19313" y="31244"/>
                </a:lnTo>
                <a:lnTo>
                  <a:pt x="23352" y="37022"/>
                </a:lnTo>
                <a:lnTo>
                  <a:pt x="27951" y="42779"/>
                </a:lnTo>
                <a:lnTo>
                  <a:pt x="32921" y="48522"/>
                </a:lnTo>
                <a:lnTo>
                  <a:pt x="38140" y="54256"/>
                </a:lnTo>
                <a:lnTo>
                  <a:pt x="49019" y="65706"/>
                </a:lnTo>
                <a:lnTo>
                  <a:pt x="53634" y="71426"/>
                </a:lnTo>
                <a:lnTo>
                  <a:pt x="57664" y="77145"/>
                </a:lnTo>
                <a:lnTo>
                  <a:pt x="61302" y="82862"/>
                </a:lnTo>
                <a:lnTo>
                  <a:pt x="66586" y="89532"/>
                </a:lnTo>
                <a:lnTo>
                  <a:pt x="72966" y="96836"/>
                </a:lnTo>
                <a:lnTo>
                  <a:pt x="80076" y="104562"/>
                </a:lnTo>
                <a:lnTo>
                  <a:pt x="90532" y="117333"/>
                </a:lnTo>
                <a:lnTo>
                  <a:pt x="128742" y="165999"/>
                </a:lnTo>
                <a:lnTo>
                  <a:pt x="138215" y="177341"/>
                </a:lnTo>
                <a:lnTo>
                  <a:pt x="146436" y="186807"/>
                </a:lnTo>
                <a:lnTo>
                  <a:pt x="156679" y="197881"/>
                </a:lnTo>
                <a:lnTo>
                  <a:pt x="180760" y="222885"/>
                </a:lnTo>
                <a:lnTo>
                  <a:pt x="193849" y="235267"/>
                </a:lnTo>
                <a:lnTo>
                  <a:pt x="207338" y="247332"/>
                </a:lnTo>
                <a:lnTo>
                  <a:pt x="221093" y="259186"/>
                </a:lnTo>
                <a:lnTo>
                  <a:pt x="231215" y="268993"/>
                </a:lnTo>
                <a:lnTo>
                  <a:pt x="238916" y="277436"/>
                </a:lnTo>
                <a:lnTo>
                  <a:pt x="245002" y="284970"/>
                </a:lnTo>
                <a:lnTo>
                  <a:pt x="250965" y="290945"/>
                </a:lnTo>
                <a:lnTo>
                  <a:pt x="256845" y="295881"/>
                </a:lnTo>
                <a:lnTo>
                  <a:pt x="262670" y="300124"/>
                </a:lnTo>
                <a:lnTo>
                  <a:pt x="276762" y="309918"/>
                </a:lnTo>
                <a:lnTo>
                  <a:pt x="284521" y="315197"/>
                </a:lnTo>
                <a:lnTo>
                  <a:pt x="291598" y="319669"/>
                </a:lnTo>
                <a:lnTo>
                  <a:pt x="298221" y="323603"/>
                </a:lnTo>
                <a:lnTo>
                  <a:pt x="304542" y="327178"/>
                </a:lnTo>
                <a:lnTo>
                  <a:pt x="314104" y="331150"/>
                </a:lnTo>
                <a:lnTo>
                  <a:pt x="317988" y="332209"/>
                </a:lnTo>
                <a:lnTo>
                  <a:pt x="320577" y="333868"/>
                </a:lnTo>
                <a:lnTo>
                  <a:pt x="322303" y="335926"/>
                </a:lnTo>
                <a:lnTo>
                  <a:pt x="325755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49"/>
          <p:cNvSpPr/>
          <p:nvPr/>
        </p:nvSpPr>
        <p:spPr>
          <a:xfrm>
            <a:off x="2291714" y="3394710"/>
            <a:ext cx="368619" cy="317183"/>
          </a:xfrm>
          <a:custGeom>
            <a:avLst/>
            <a:gdLst/>
            <a:ahLst/>
            <a:cxnLst/>
            <a:rect l="0" t="0" r="0" b="0"/>
            <a:pathLst>
              <a:path w="368619" h="317183">
                <a:moveTo>
                  <a:pt x="368618" y="0"/>
                </a:moveTo>
                <a:lnTo>
                  <a:pt x="354965" y="0"/>
                </a:lnTo>
                <a:lnTo>
                  <a:pt x="349039" y="1905"/>
                </a:lnTo>
                <a:lnTo>
                  <a:pt x="343183" y="5080"/>
                </a:lnTo>
                <a:lnTo>
                  <a:pt x="337374" y="9101"/>
                </a:lnTo>
                <a:lnTo>
                  <a:pt x="318219" y="23730"/>
                </a:lnTo>
                <a:lnTo>
                  <a:pt x="283200" y="50846"/>
                </a:lnTo>
                <a:lnTo>
                  <a:pt x="271668" y="59615"/>
                </a:lnTo>
                <a:lnTo>
                  <a:pt x="260169" y="69270"/>
                </a:lnTo>
                <a:lnTo>
                  <a:pt x="248694" y="79518"/>
                </a:lnTo>
                <a:lnTo>
                  <a:pt x="237233" y="90159"/>
                </a:lnTo>
                <a:lnTo>
                  <a:pt x="226736" y="101063"/>
                </a:lnTo>
                <a:lnTo>
                  <a:pt x="216880" y="112143"/>
                </a:lnTo>
                <a:lnTo>
                  <a:pt x="207452" y="123339"/>
                </a:lnTo>
                <a:lnTo>
                  <a:pt x="197356" y="133661"/>
                </a:lnTo>
                <a:lnTo>
                  <a:pt x="186816" y="143400"/>
                </a:lnTo>
                <a:lnTo>
                  <a:pt x="175979" y="152750"/>
                </a:lnTo>
                <a:lnTo>
                  <a:pt x="165897" y="162793"/>
                </a:lnTo>
                <a:lnTo>
                  <a:pt x="156318" y="173298"/>
                </a:lnTo>
                <a:lnTo>
                  <a:pt x="147075" y="184112"/>
                </a:lnTo>
                <a:lnTo>
                  <a:pt x="137103" y="194179"/>
                </a:lnTo>
                <a:lnTo>
                  <a:pt x="126644" y="203747"/>
                </a:lnTo>
                <a:lnTo>
                  <a:pt x="115862" y="212984"/>
                </a:lnTo>
                <a:lnTo>
                  <a:pt x="106769" y="221999"/>
                </a:lnTo>
                <a:lnTo>
                  <a:pt x="98802" y="230867"/>
                </a:lnTo>
                <a:lnTo>
                  <a:pt x="91586" y="239636"/>
                </a:lnTo>
                <a:lnTo>
                  <a:pt x="83917" y="247387"/>
                </a:lnTo>
                <a:lnTo>
                  <a:pt x="75947" y="254460"/>
                </a:lnTo>
                <a:lnTo>
                  <a:pt x="67777" y="261080"/>
                </a:lnTo>
                <a:lnTo>
                  <a:pt x="30145" y="290331"/>
                </a:lnTo>
                <a:lnTo>
                  <a:pt x="18796" y="299851"/>
                </a:lnTo>
                <a:lnTo>
                  <a:pt x="10576" y="307257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50"/>
          <p:cNvSpPr/>
          <p:nvPr/>
        </p:nvSpPr>
        <p:spPr>
          <a:xfrm>
            <a:off x="2728912" y="3506152"/>
            <a:ext cx="248603" cy="25719"/>
          </a:xfrm>
          <a:custGeom>
            <a:avLst/>
            <a:gdLst/>
            <a:ahLst/>
            <a:cxnLst/>
            <a:rect l="0" t="0" r="0" b="0"/>
            <a:pathLst>
              <a:path w="248603" h="25719">
                <a:moveTo>
                  <a:pt x="0" y="25718"/>
                </a:moveTo>
                <a:lnTo>
                  <a:pt x="46006" y="25718"/>
                </a:lnTo>
                <a:lnTo>
                  <a:pt x="64961" y="23813"/>
                </a:lnTo>
                <a:lnTo>
                  <a:pt x="124121" y="16616"/>
                </a:lnTo>
                <a:lnTo>
                  <a:pt x="172640" y="9607"/>
                </a:lnTo>
                <a:lnTo>
                  <a:pt x="192246" y="6405"/>
                </a:lnTo>
                <a:lnTo>
                  <a:pt x="207221" y="4270"/>
                </a:lnTo>
                <a:lnTo>
                  <a:pt x="219110" y="2846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51"/>
          <p:cNvSpPr/>
          <p:nvPr/>
        </p:nvSpPr>
        <p:spPr>
          <a:xfrm>
            <a:off x="3091466" y="3377614"/>
            <a:ext cx="263239" cy="286638"/>
          </a:xfrm>
          <a:custGeom>
            <a:avLst/>
            <a:gdLst/>
            <a:ahLst/>
            <a:cxnLst/>
            <a:rect l="0" t="0" r="0" b="0"/>
            <a:pathLst>
              <a:path w="263239" h="286638">
                <a:moveTo>
                  <a:pt x="6063" y="25668"/>
                </a:moveTo>
                <a:lnTo>
                  <a:pt x="6063" y="16567"/>
                </a:lnTo>
                <a:lnTo>
                  <a:pt x="7969" y="12933"/>
                </a:lnTo>
                <a:lnTo>
                  <a:pt x="15165" y="6355"/>
                </a:lnTo>
                <a:lnTo>
                  <a:pt x="20704" y="4221"/>
                </a:lnTo>
                <a:lnTo>
                  <a:pt x="27254" y="2797"/>
                </a:lnTo>
                <a:lnTo>
                  <a:pt x="34478" y="1848"/>
                </a:lnTo>
                <a:lnTo>
                  <a:pt x="43104" y="1216"/>
                </a:lnTo>
                <a:lnTo>
                  <a:pt x="52665" y="794"/>
                </a:lnTo>
                <a:lnTo>
                  <a:pt x="79244" y="200"/>
                </a:lnTo>
                <a:lnTo>
                  <a:pt x="114393" y="0"/>
                </a:lnTo>
                <a:lnTo>
                  <a:pt x="123050" y="936"/>
                </a:lnTo>
                <a:lnTo>
                  <a:pt x="130728" y="2513"/>
                </a:lnTo>
                <a:lnTo>
                  <a:pt x="137750" y="4516"/>
                </a:lnTo>
                <a:lnTo>
                  <a:pt x="143385" y="6804"/>
                </a:lnTo>
                <a:lnTo>
                  <a:pt x="148094" y="9282"/>
                </a:lnTo>
                <a:lnTo>
                  <a:pt x="155865" y="14575"/>
                </a:lnTo>
                <a:lnTo>
                  <a:pt x="162495" y="20103"/>
                </a:lnTo>
                <a:lnTo>
                  <a:pt x="164643" y="22910"/>
                </a:lnTo>
                <a:lnTo>
                  <a:pt x="167031" y="28570"/>
                </a:lnTo>
                <a:lnTo>
                  <a:pt x="168092" y="36800"/>
                </a:lnTo>
                <a:lnTo>
                  <a:pt x="168375" y="41662"/>
                </a:lnTo>
                <a:lnTo>
                  <a:pt x="168690" y="52144"/>
                </a:lnTo>
                <a:lnTo>
                  <a:pt x="168773" y="57606"/>
                </a:lnTo>
                <a:lnTo>
                  <a:pt x="166924" y="63153"/>
                </a:lnTo>
                <a:lnTo>
                  <a:pt x="163786" y="68755"/>
                </a:lnTo>
                <a:lnTo>
                  <a:pt x="159789" y="74395"/>
                </a:lnTo>
                <a:lnTo>
                  <a:pt x="155220" y="80060"/>
                </a:lnTo>
                <a:lnTo>
                  <a:pt x="150269" y="85742"/>
                </a:lnTo>
                <a:lnTo>
                  <a:pt x="145063" y="91435"/>
                </a:lnTo>
                <a:lnTo>
                  <a:pt x="134198" y="102840"/>
                </a:lnTo>
                <a:lnTo>
                  <a:pt x="111702" y="125684"/>
                </a:lnTo>
                <a:lnTo>
                  <a:pt x="106016" y="132351"/>
                </a:lnTo>
                <a:lnTo>
                  <a:pt x="100321" y="139652"/>
                </a:lnTo>
                <a:lnTo>
                  <a:pt x="94620" y="147378"/>
                </a:lnTo>
                <a:lnTo>
                  <a:pt x="88913" y="154433"/>
                </a:lnTo>
                <a:lnTo>
                  <a:pt x="83204" y="161041"/>
                </a:lnTo>
                <a:lnTo>
                  <a:pt x="77493" y="167352"/>
                </a:lnTo>
                <a:lnTo>
                  <a:pt x="36965" y="214733"/>
                </a:lnTo>
                <a:lnTo>
                  <a:pt x="21067" y="232252"/>
                </a:lnTo>
                <a:lnTo>
                  <a:pt x="5958" y="248274"/>
                </a:lnTo>
                <a:lnTo>
                  <a:pt x="1254" y="255732"/>
                </a:lnTo>
                <a:lnTo>
                  <a:pt x="0" y="259054"/>
                </a:lnTo>
                <a:lnTo>
                  <a:pt x="116" y="262221"/>
                </a:lnTo>
                <a:lnTo>
                  <a:pt x="1146" y="265285"/>
                </a:lnTo>
                <a:lnTo>
                  <a:pt x="4831" y="271229"/>
                </a:lnTo>
                <a:lnTo>
                  <a:pt x="9643" y="277047"/>
                </a:lnTo>
                <a:lnTo>
                  <a:pt x="17497" y="282807"/>
                </a:lnTo>
                <a:lnTo>
                  <a:pt x="22258" y="285676"/>
                </a:lnTo>
                <a:lnTo>
                  <a:pt x="27338" y="286637"/>
                </a:lnTo>
                <a:lnTo>
                  <a:pt x="32629" y="286325"/>
                </a:lnTo>
                <a:lnTo>
                  <a:pt x="38061" y="285164"/>
                </a:lnTo>
                <a:lnTo>
                  <a:pt x="43588" y="283438"/>
                </a:lnTo>
                <a:lnTo>
                  <a:pt x="49177" y="281335"/>
                </a:lnTo>
                <a:lnTo>
                  <a:pt x="54808" y="278980"/>
                </a:lnTo>
                <a:lnTo>
                  <a:pt x="60467" y="276458"/>
                </a:lnTo>
                <a:lnTo>
                  <a:pt x="71836" y="271115"/>
                </a:lnTo>
                <a:lnTo>
                  <a:pt x="78487" y="268357"/>
                </a:lnTo>
                <a:lnTo>
                  <a:pt x="85778" y="265566"/>
                </a:lnTo>
                <a:lnTo>
                  <a:pt x="93496" y="262752"/>
                </a:lnTo>
                <a:lnTo>
                  <a:pt x="104357" y="257067"/>
                </a:lnTo>
                <a:lnTo>
                  <a:pt x="117313" y="249466"/>
                </a:lnTo>
                <a:lnTo>
                  <a:pt x="131664" y="240589"/>
                </a:lnTo>
                <a:lnTo>
                  <a:pt x="145042" y="232767"/>
                </a:lnTo>
                <a:lnTo>
                  <a:pt x="181122" y="212655"/>
                </a:lnTo>
                <a:lnTo>
                  <a:pt x="263238" y="1628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52"/>
          <p:cNvSpPr/>
          <p:nvPr/>
        </p:nvSpPr>
        <p:spPr>
          <a:xfrm>
            <a:off x="3337559" y="3283267"/>
            <a:ext cx="307890" cy="522924"/>
          </a:xfrm>
          <a:custGeom>
            <a:avLst/>
            <a:gdLst/>
            <a:ahLst/>
            <a:cxnLst/>
            <a:rect l="0" t="0" r="0" b="0"/>
            <a:pathLst>
              <a:path w="307890" h="522924">
                <a:moveTo>
                  <a:pt x="8573" y="0"/>
                </a:moveTo>
                <a:lnTo>
                  <a:pt x="26776" y="4551"/>
                </a:lnTo>
                <a:lnTo>
                  <a:pt x="34996" y="7797"/>
                </a:lnTo>
                <a:lnTo>
                  <a:pt x="43333" y="11865"/>
                </a:lnTo>
                <a:lnTo>
                  <a:pt x="59265" y="20513"/>
                </a:lnTo>
                <a:lnTo>
                  <a:pt x="72695" y="27532"/>
                </a:lnTo>
                <a:lnTo>
                  <a:pt x="84659" y="32643"/>
                </a:lnTo>
                <a:lnTo>
                  <a:pt x="118271" y="45940"/>
                </a:lnTo>
                <a:lnTo>
                  <a:pt x="137903" y="54439"/>
                </a:lnTo>
                <a:lnTo>
                  <a:pt x="180035" y="74043"/>
                </a:lnTo>
                <a:lnTo>
                  <a:pt x="198129" y="83652"/>
                </a:lnTo>
                <a:lnTo>
                  <a:pt x="214001" y="92916"/>
                </a:lnTo>
                <a:lnTo>
                  <a:pt x="228392" y="101949"/>
                </a:lnTo>
                <a:lnTo>
                  <a:pt x="240844" y="110828"/>
                </a:lnTo>
                <a:lnTo>
                  <a:pt x="252003" y="119606"/>
                </a:lnTo>
                <a:lnTo>
                  <a:pt x="262300" y="128315"/>
                </a:lnTo>
                <a:lnTo>
                  <a:pt x="271069" y="136978"/>
                </a:lnTo>
                <a:lnTo>
                  <a:pt x="278821" y="145611"/>
                </a:lnTo>
                <a:lnTo>
                  <a:pt x="285893" y="154224"/>
                </a:lnTo>
                <a:lnTo>
                  <a:pt x="291561" y="162824"/>
                </a:lnTo>
                <a:lnTo>
                  <a:pt x="296292" y="171414"/>
                </a:lnTo>
                <a:lnTo>
                  <a:pt x="300398" y="179999"/>
                </a:lnTo>
                <a:lnTo>
                  <a:pt x="303135" y="189532"/>
                </a:lnTo>
                <a:lnTo>
                  <a:pt x="304960" y="199697"/>
                </a:lnTo>
                <a:lnTo>
                  <a:pt x="306177" y="210284"/>
                </a:lnTo>
                <a:lnTo>
                  <a:pt x="306989" y="221152"/>
                </a:lnTo>
                <a:lnTo>
                  <a:pt x="307529" y="232207"/>
                </a:lnTo>
                <a:lnTo>
                  <a:pt x="307889" y="243387"/>
                </a:lnTo>
                <a:lnTo>
                  <a:pt x="306225" y="254651"/>
                </a:lnTo>
                <a:lnTo>
                  <a:pt x="303210" y="265970"/>
                </a:lnTo>
                <a:lnTo>
                  <a:pt x="299296" y="277326"/>
                </a:lnTo>
                <a:lnTo>
                  <a:pt x="293828" y="288706"/>
                </a:lnTo>
                <a:lnTo>
                  <a:pt x="287326" y="300103"/>
                </a:lnTo>
                <a:lnTo>
                  <a:pt x="280133" y="311512"/>
                </a:lnTo>
                <a:lnTo>
                  <a:pt x="272480" y="322927"/>
                </a:lnTo>
                <a:lnTo>
                  <a:pt x="256358" y="345771"/>
                </a:lnTo>
                <a:lnTo>
                  <a:pt x="247105" y="357196"/>
                </a:lnTo>
                <a:lnTo>
                  <a:pt x="237127" y="368623"/>
                </a:lnTo>
                <a:lnTo>
                  <a:pt x="226665" y="380052"/>
                </a:lnTo>
                <a:lnTo>
                  <a:pt x="215880" y="390528"/>
                </a:lnTo>
                <a:lnTo>
                  <a:pt x="204880" y="400369"/>
                </a:lnTo>
                <a:lnTo>
                  <a:pt x="193737" y="409788"/>
                </a:lnTo>
                <a:lnTo>
                  <a:pt x="181545" y="418924"/>
                </a:lnTo>
                <a:lnTo>
                  <a:pt x="168656" y="427873"/>
                </a:lnTo>
                <a:lnTo>
                  <a:pt x="155300" y="436696"/>
                </a:lnTo>
                <a:lnTo>
                  <a:pt x="130300" y="454119"/>
                </a:lnTo>
                <a:lnTo>
                  <a:pt x="107441" y="470436"/>
                </a:lnTo>
                <a:lnTo>
                  <a:pt x="87757" y="484038"/>
                </a:lnTo>
                <a:lnTo>
                  <a:pt x="76602" y="490332"/>
                </a:lnTo>
                <a:lnTo>
                  <a:pt x="64403" y="496433"/>
                </a:lnTo>
                <a:lnTo>
                  <a:pt x="32100" y="511581"/>
                </a:lnTo>
                <a:lnTo>
                  <a:pt x="24258" y="515362"/>
                </a:lnTo>
                <a:lnTo>
                  <a:pt x="18077" y="517882"/>
                </a:lnTo>
                <a:lnTo>
                  <a:pt x="13004" y="519562"/>
                </a:lnTo>
                <a:lnTo>
                  <a:pt x="0" y="5229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53"/>
          <p:cNvSpPr/>
          <p:nvPr/>
        </p:nvSpPr>
        <p:spPr>
          <a:xfrm>
            <a:off x="2068829" y="3308985"/>
            <a:ext cx="1380174" cy="557213"/>
          </a:xfrm>
          <a:custGeom>
            <a:avLst/>
            <a:gdLst/>
            <a:ahLst/>
            <a:cxnLst/>
            <a:rect l="0" t="0" r="0" b="0"/>
            <a:pathLst>
              <a:path w="1380174" h="557213">
                <a:moveTo>
                  <a:pt x="0" y="557212"/>
                </a:moveTo>
                <a:lnTo>
                  <a:pt x="12736" y="550368"/>
                </a:lnTo>
                <a:lnTo>
                  <a:pt x="30491" y="537304"/>
                </a:lnTo>
                <a:lnTo>
                  <a:pt x="51849" y="521212"/>
                </a:lnTo>
                <a:lnTo>
                  <a:pt x="77976" y="507909"/>
                </a:lnTo>
                <a:lnTo>
                  <a:pt x="97505" y="494238"/>
                </a:lnTo>
                <a:lnTo>
                  <a:pt x="124776" y="480874"/>
                </a:lnTo>
                <a:lnTo>
                  <a:pt x="155786" y="463912"/>
                </a:lnTo>
                <a:lnTo>
                  <a:pt x="260789" y="410187"/>
                </a:lnTo>
                <a:lnTo>
                  <a:pt x="297685" y="392521"/>
                </a:lnTo>
                <a:lnTo>
                  <a:pt x="522352" y="290815"/>
                </a:lnTo>
                <a:lnTo>
                  <a:pt x="556959" y="279111"/>
                </a:lnTo>
                <a:lnTo>
                  <a:pt x="596153" y="267876"/>
                </a:lnTo>
                <a:lnTo>
                  <a:pt x="648497" y="250184"/>
                </a:lnTo>
                <a:lnTo>
                  <a:pt x="704146" y="229620"/>
                </a:lnTo>
                <a:lnTo>
                  <a:pt x="756819" y="209686"/>
                </a:lnTo>
                <a:lnTo>
                  <a:pt x="834661" y="181366"/>
                </a:lnTo>
                <a:lnTo>
                  <a:pt x="896180" y="157427"/>
                </a:lnTo>
                <a:lnTo>
                  <a:pt x="925352" y="148390"/>
                </a:lnTo>
                <a:lnTo>
                  <a:pt x="954193" y="140246"/>
                </a:lnTo>
                <a:lnTo>
                  <a:pt x="997205" y="124951"/>
                </a:lnTo>
                <a:lnTo>
                  <a:pt x="1040112" y="109306"/>
                </a:lnTo>
                <a:lnTo>
                  <a:pt x="1082035" y="97263"/>
                </a:lnTo>
                <a:lnTo>
                  <a:pt x="1119962" y="83005"/>
                </a:lnTo>
                <a:lnTo>
                  <a:pt x="1159987" y="71372"/>
                </a:lnTo>
                <a:lnTo>
                  <a:pt x="1215205" y="49885"/>
                </a:lnTo>
                <a:lnTo>
                  <a:pt x="1266668" y="27677"/>
                </a:lnTo>
                <a:lnTo>
                  <a:pt x="1284959" y="21826"/>
                </a:lnTo>
                <a:lnTo>
                  <a:pt x="1317444" y="15529"/>
                </a:lnTo>
                <a:lnTo>
                  <a:pt x="1358462" y="2398"/>
                </a:lnTo>
                <a:lnTo>
                  <a:pt x="138017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54"/>
          <p:cNvSpPr/>
          <p:nvPr/>
        </p:nvSpPr>
        <p:spPr>
          <a:xfrm>
            <a:off x="1760219" y="2657475"/>
            <a:ext cx="1140144" cy="600076"/>
          </a:xfrm>
          <a:custGeom>
            <a:avLst/>
            <a:gdLst/>
            <a:ahLst/>
            <a:cxnLst/>
            <a:rect l="0" t="0" r="0" b="0"/>
            <a:pathLst>
              <a:path w="1140144" h="600076">
                <a:moveTo>
                  <a:pt x="0" y="600075"/>
                </a:moveTo>
                <a:lnTo>
                  <a:pt x="12736" y="581448"/>
                </a:lnTo>
                <a:lnTo>
                  <a:pt x="19313" y="573381"/>
                </a:lnTo>
                <a:lnTo>
                  <a:pt x="27951" y="566621"/>
                </a:lnTo>
                <a:lnTo>
                  <a:pt x="70405" y="541280"/>
                </a:lnTo>
                <a:lnTo>
                  <a:pt x="94838" y="529843"/>
                </a:lnTo>
                <a:lnTo>
                  <a:pt x="109898" y="520869"/>
                </a:lnTo>
                <a:lnTo>
                  <a:pt x="129463" y="508218"/>
                </a:lnTo>
                <a:lnTo>
                  <a:pt x="152031" y="493117"/>
                </a:lnTo>
                <a:lnTo>
                  <a:pt x="170887" y="481145"/>
                </a:lnTo>
                <a:lnTo>
                  <a:pt x="201998" y="462762"/>
                </a:lnTo>
                <a:lnTo>
                  <a:pt x="228524" y="445702"/>
                </a:lnTo>
                <a:lnTo>
                  <a:pt x="253967" y="428594"/>
                </a:lnTo>
                <a:lnTo>
                  <a:pt x="281149" y="411466"/>
                </a:lnTo>
                <a:lnTo>
                  <a:pt x="323228" y="385758"/>
                </a:lnTo>
                <a:lnTo>
                  <a:pt x="354160" y="368616"/>
                </a:lnTo>
                <a:lnTo>
                  <a:pt x="386005" y="351471"/>
                </a:lnTo>
                <a:lnTo>
                  <a:pt x="416033" y="334327"/>
                </a:lnTo>
                <a:lnTo>
                  <a:pt x="437375" y="323850"/>
                </a:lnTo>
                <a:lnTo>
                  <a:pt x="515356" y="288254"/>
                </a:lnTo>
                <a:lnTo>
                  <a:pt x="535976" y="277895"/>
                </a:lnTo>
                <a:lnTo>
                  <a:pt x="554485" y="268130"/>
                </a:lnTo>
                <a:lnTo>
                  <a:pt x="578254" y="256858"/>
                </a:lnTo>
                <a:lnTo>
                  <a:pt x="726883" y="190658"/>
                </a:lnTo>
                <a:lnTo>
                  <a:pt x="801849" y="154904"/>
                </a:lnTo>
                <a:lnTo>
                  <a:pt x="879300" y="116471"/>
                </a:lnTo>
                <a:lnTo>
                  <a:pt x="942298" y="83515"/>
                </a:lnTo>
                <a:lnTo>
                  <a:pt x="975861" y="68059"/>
                </a:lnTo>
                <a:lnTo>
                  <a:pt x="1011572" y="52992"/>
                </a:lnTo>
                <a:lnTo>
                  <a:pt x="1095063" y="19194"/>
                </a:lnTo>
                <a:lnTo>
                  <a:pt x="114014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55"/>
          <p:cNvSpPr/>
          <p:nvPr/>
        </p:nvSpPr>
        <p:spPr>
          <a:xfrm>
            <a:off x="4966334" y="3180397"/>
            <a:ext cx="505779" cy="51436"/>
          </a:xfrm>
          <a:custGeom>
            <a:avLst/>
            <a:gdLst/>
            <a:ahLst/>
            <a:cxnLst/>
            <a:rect l="0" t="0" r="0" b="0"/>
            <a:pathLst>
              <a:path w="505779" h="51436">
                <a:moveTo>
                  <a:pt x="0" y="51435"/>
                </a:moveTo>
                <a:lnTo>
                  <a:pt x="18204" y="46884"/>
                </a:lnTo>
                <a:lnTo>
                  <a:pt x="27376" y="45544"/>
                </a:lnTo>
                <a:lnTo>
                  <a:pt x="37301" y="44650"/>
                </a:lnTo>
                <a:lnTo>
                  <a:pt x="47727" y="44054"/>
                </a:lnTo>
                <a:lnTo>
                  <a:pt x="126233" y="37206"/>
                </a:lnTo>
                <a:lnTo>
                  <a:pt x="141305" y="36234"/>
                </a:lnTo>
                <a:lnTo>
                  <a:pt x="154211" y="35586"/>
                </a:lnTo>
                <a:lnTo>
                  <a:pt x="178711" y="34866"/>
                </a:lnTo>
                <a:lnTo>
                  <a:pt x="190579" y="34674"/>
                </a:lnTo>
                <a:lnTo>
                  <a:pt x="234244" y="31921"/>
                </a:lnTo>
                <a:lnTo>
                  <a:pt x="284131" y="28474"/>
                </a:lnTo>
                <a:lnTo>
                  <a:pt x="319003" y="26943"/>
                </a:lnTo>
                <a:lnTo>
                  <a:pt x="338399" y="25582"/>
                </a:lnTo>
                <a:lnTo>
                  <a:pt x="382810" y="21530"/>
                </a:lnTo>
                <a:lnTo>
                  <a:pt x="403797" y="19116"/>
                </a:lnTo>
                <a:lnTo>
                  <a:pt x="442356" y="13894"/>
                </a:lnTo>
                <a:lnTo>
                  <a:pt x="457782" y="11168"/>
                </a:lnTo>
                <a:lnTo>
                  <a:pt x="470923" y="8398"/>
                </a:lnTo>
                <a:lnTo>
                  <a:pt x="50577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56"/>
          <p:cNvSpPr/>
          <p:nvPr/>
        </p:nvSpPr>
        <p:spPr>
          <a:xfrm>
            <a:off x="4974907" y="3283502"/>
            <a:ext cx="540069" cy="67816"/>
          </a:xfrm>
          <a:custGeom>
            <a:avLst/>
            <a:gdLst/>
            <a:ahLst/>
            <a:cxnLst/>
            <a:rect l="0" t="0" r="0" b="0"/>
            <a:pathLst>
              <a:path w="540069" h="67816">
                <a:moveTo>
                  <a:pt x="0" y="59773"/>
                </a:moveTo>
                <a:lnTo>
                  <a:pt x="13652" y="64323"/>
                </a:lnTo>
                <a:lnTo>
                  <a:pt x="19579" y="65664"/>
                </a:lnTo>
                <a:lnTo>
                  <a:pt x="31244" y="67153"/>
                </a:lnTo>
                <a:lnTo>
                  <a:pt x="45319" y="67815"/>
                </a:lnTo>
                <a:lnTo>
                  <a:pt x="60147" y="67157"/>
                </a:lnTo>
                <a:lnTo>
                  <a:pt x="66768" y="65648"/>
                </a:lnTo>
                <a:lnTo>
                  <a:pt x="73087" y="63690"/>
                </a:lnTo>
                <a:lnTo>
                  <a:pt x="87777" y="60479"/>
                </a:lnTo>
                <a:lnTo>
                  <a:pt x="132040" y="51832"/>
                </a:lnTo>
                <a:lnTo>
                  <a:pt x="151844" y="48763"/>
                </a:lnTo>
                <a:lnTo>
                  <a:pt x="168857" y="46718"/>
                </a:lnTo>
                <a:lnTo>
                  <a:pt x="184008" y="45355"/>
                </a:lnTo>
                <a:lnTo>
                  <a:pt x="210302" y="40636"/>
                </a:lnTo>
                <a:lnTo>
                  <a:pt x="316101" y="18648"/>
                </a:lnTo>
                <a:lnTo>
                  <a:pt x="345989" y="13306"/>
                </a:lnTo>
                <a:lnTo>
                  <a:pt x="373534" y="8793"/>
                </a:lnTo>
                <a:lnTo>
                  <a:pt x="394755" y="5784"/>
                </a:lnTo>
                <a:lnTo>
                  <a:pt x="411761" y="3777"/>
                </a:lnTo>
                <a:lnTo>
                  <a:pt x="425954" y="2440"/>
                </a:lnTo>
                <a:lnTo>
                  <a:pt x="440179" y="1548"/>
                </a:lnTo>
                <a:lnTo>
                  <a:pt x="468685" y="558"/>
                </a:lnTo>
                <a:lnTo>
                  <a:pt x="502407" y="0"/>
                </a:lnTo>
                <a:lnTo>
                  <a:pt x="510198" y="874"/>
                </a:lnTo>
                <a:lnTo>
                  <a:pt x="540068" y="83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57"/>
          <p:cNvSpPr/>
          <p:nvPr/>
        </p:nvSpPr>
        <p:spPr>
          <a:xfrm>
            <a:off x="5737859" y="3077527"/>
            <a:ext cx="471489" cy="300039"/>
          </a:xfrm>
          <a:custGeom>
            <a:avLst/>
            <a:gdLst/>
            <a:ahLst/>
            <a:cxnLst/>
            <a:rect l="0" t="0" r="0" b="0"/>
            <a:pathLst>
              <a:path w="471489" h="300039">
                <a:moveTo>
                  <a:pt x="0" y="0"/>
                </a:moveTo>
                <a:lnTo>
                  <a:pt x="9103" y="13653"/>
                </a:lnTo>
                <a:lnTo>
                  <a:pt x="16111" y="22895"/>
                </a:lnTo>
                <a:lnTo>
                  <a:pt x="22401" y="31131"/>
                </a:lnTo>
                <a:lnTo>
                  <a:pt x="25411" y="35994"/>
                </a:lnTo>
                <a:lnTo>
                  <a:pt x="28371" y="41141"/>
                </a:lnTo>
                <a:lnTo>
                  <a:pt x="34200" y="49400"/>
                </a:lnTo>
                <a:lnTo>
                  <a:pt x="37088" y="52936"/>
                </a:lnTo>
                <a:lnTo>
                  <a:pt x="45376" y="59404"/>
                </a:lnTo>
                <a:lnTo>
                  <a:pt x="56363" y="67360"/>
                </a:lnTo>
                <a:lnTo>
                  <a:pt x="63293" y="73481"/>
                </a:lnTo>
                <a:lnTo>
                  <a:pt x="70771" y="80420"/>
                </a:lnTo>
                <a:lnTo>
                  <a:pt x="77660" y="85998"/>
                </a:lnTo>
                <a:lnTo>
                  <a:pt x="117378" y="114113"/>
                </a:lnTo>
                <a:lnTo>
                  <a:pt x="125877" y="120843"/>
                </a:lnTo>
                <a:lnTo>
                  <a:pt x="133448" y="127234"/>
                </a:lnTo>
                <a:lnTo>
                  <a:pt x="140401" y="133400"/>
                </a:lnTo>
                <a:lnTo>
                  <a:pt x="159323" y="145131"/>
                </a:lnTo>
                <a:lnTo>
                  <a:pt x="261871" y="203469"/>
                </a:lnTo>
                <a:lnTo>
                  <a:pt x="277451" y="212799"/>
                </a:lnTo>
                <a:lnTo>
                  <a:pt x="291648" y="220923"/>
                </a:lnTo>
                <a:lnTo>
                  <a:pt x="317582" y="235031"/>
                </a:lnTo>
                <a:lnTo>
                  <a:pt x="328879" y="240507"/>
                </a:lnTo>
                <a:lnTo>
                  <a:pt x="339268" y="245110"/>
                </a:lnTo>
                <a:lnTo>
                  <a:pt x="349051" y="249132"/>
                </a:lnTo>
                <a:lnTo>
                  <a:pt x="357479" y="252766"/>
                </a:lnTo>
                <a:lnTo>
                  <a:pt x="371922" y="259343"/>
                </a:lnTo>
                <a:lnTo>
                  <a:pt x="381298" y="264336"/>
                </a:lnTo>
                <a:lnTo>
                  <a:pt x="422946" y="287799"/>
                </a:lnTo>
                <a:lnTo>
                  <a:pt x="437531" y="294598"/>
                </a:lnTo>
                <a:lnTo>
                  <a:pt x="450364" y="297620"/>
                </a:lnTo>
                <a:lnTo>
                  <a:pt x="459877" y="298963"/>
                </a:lnTo>
                <a:lnTo>
                  <a:pt x="471488" y="300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58"/>
          <p:cNvSpPr/>
          <p:nvPr/>
        </p:nvSpPr>
        <p:spPr>
          <a:xfrm>
            <a:off x="5812372" y="3060382"/>
            <a:ext cx="294106" cy="402909"/>
          </a:xfrm>
          <a:custGeom>
            <a:avLst/>
            <a:gdLst/>
            <a:ahLst/>
            <a:cxnLst/>
            <a:rect l="0" t="0" r="0" b="0"/>
            <a:pathLst>
              <a:path w="294106" h="402909">
                <a:moveTo>
                  <a:pt x="294105" y="0"/>
                </a:moveTo>
                <a:lnTo>
                  <a:pt x="285003" y="9102"/>
                </a:lnTo>
                <a:lnTo>
                  <a:pt x="279465" y="15593"/>
                </a:lnTo>
                <a:lnTo>
                  <a:pt x="265691" y="32965"/>
                </a:lnTo>
                <a:lnTo>
                  <a:pt x="258969" y="41027"/>
                </a:lnTo>
                <a:lnTo>
                  <a:pt x="252584" y="48306"/>
                </a:lnTo>
                <a:lnTo>
                  <a:pt x="246422" y="55064"/>
                </a:lnTo>
                <a:lnTo>
                  <a:pt x="229415" y="75273"/>
                </a:lnTo>
                <a:lnTo>
                  <a:pt x="219546" y="87329"/>
                </a:lnTo>
                <a:lnTo>
                  <a:pt x="211061" y="98225"/>
                </a:lnTo>
                <a:lnTo>
                  <a:pt x="203500" y="108346"/>
                </a:lnTo>
                <a:lnTo>
                  <a:pt x="196555" y="117950"/>
                </a:lnTo>
                <a:lnTo>
                  <a:pt x="80714" y="284763"/>
                </a:lnTo>
                <a:lnTo>
                  <a:pt x="67072" y="305095"/>
                </a:lnTo>
                <a:lnTo>
                  <a:pt x="57024" y="320554"/>
                </a:lnTo>
                <a:lnTo>
                  <a:pt x="48422" y="331813"/>
                </a:lnTo>
                <a:lnTo>
                  <a:pt x="40781" y="340271"/>
                </a:lnTo>
                <a:lnTo>
                  <a:pt x="33782" y="346863"/>
                </a:lnTo>
                <a:lnTo>
                  <a:pt x="27212" y="354114"/>
                </a:lnTo>
                <a:lnTo>
                  <a:pt x="20926" y="361806"/>
                </a:lnTo>
                <a:lnTo>
                  <a:pt x="14831" y="369792"/>
                </a:lnTo>
                <a:lnTo>
                  <a:pt x="9814" y="376068"/>
                </a:lnTo>
                <a:lnTo>
                  <a:pt x="1701" y="385581"/>
                </a:lnTo>
                <a:lnTo>
                  <a:pt x="109" y="389452"/>
                </a:lnTo>
                <a:lnTo>
                  <a:pt x="0" y="392985"/>
                </a:lnTo>
                <a:lnTo>
                  <a:pt x="2640" y="4029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59"/>
          <p:cNvSpPr/>
          <p:nvPr/>
        </p:nvSpPr>
        <p:spPr>
          <a:xfrm>
            <a:off x="6252209" y="3163252"/>
            <a:ext cx="420054" cy="25719"/>
          </a:xfrm>
          <a:custGeom>
            <a:avLst/>
            <a:gdLst/>
            <a:ahLst/>
            <a:cxnLst/>
            <a:rect l="0" t="0" r="0" b="0"/>
            <a:pathLst>
              <a:path w="420054" h="25719">
                <a:moveTo>
                  <a:pt x="0" y="25718"/>
                </a:moveTo>
                <a:lnTo>
                  <a:pt x="60769" y="25718"/>
                </a:lnTo>
                <a:lnTo>
                  <a:pt x="74803" y="24765"/>
                </a:lnTo>
                <a:lnTo>
                  <a:pt x="130749" y="19826"/>
                </a:lnTo>
                <a:lnTo>
                  <a:pt x="146221" y="18932"/>
                </a:lnTo>
                <a:lnTo>
                  <a:pt x="160346" y="18337"/>
                </a:lnTo>
                <a:lnTo>
                  <a:pt x="201440" y="15135"/>
                </a:lnTo>
                <a:lnTo>
                  <a:pt x="244787" y="11489"/>
                </a:lnTo>
                <a:lnTo>
                  <a:pt x="273577" y="9869"/>
                </a:lnTo>
                <a:lnTo>
                  <a:pt x="311138" y="6609"/>
                </a:lnTo>
                <a:lnTo>
                  <a:pt x="333155" y="4406"/>
                </a:lnTo>
                <a:lnTo>
                  <a:pt x="351643" y="2937"/>
                </a:lnTo>
                <a:lnTo>
                  <a:pt x="367779" y="1958"/>
                </a:lnTo>
                <a:lnTo>
                  <a:pt x="401072" y="580"/>
                </a:lnTo>
                <a:lnTo>
                  <a:pt x="42005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60"/>
          <p:cNvSpPr/>
          <p:nvPr/>
        </p:nvSpPr>
        <p:spPr>
          <a:xfrm>
            <a:off x="6395484" y="3026092"/>
            <a:ext cx="71039" cy="428626"/>
          </a:xfrm>
          <a:custGeom>
            <a:avLst/>
            <a:gdLst/>
            <a:ahLst/>
            <a:cxnLst/>
            <a:rect l="0" t="0" r="0" b="0"/>
            <a:pathLst>
              <a:path w="71039" h="428626">
                <a:moveTo>
                  <a:pt x="11031" y="0"/>
                </a:moveTo>
                <a:lnTo>
                  <a:pt x="1929" y="13653"/>
                </a:lnTo>
                <a:lnTo>
                  <a:pt x="200" y="19579"/>
                </a:lnTo>
                <a:lnTo>
                  <a:pt x="0" y="25435"/>
                </a:lnTo>
                <a:lnTo>
                  <a:pt x="820" y="31244"/>
                </a:lnTo>
                <a:lnTo>
                  <a:pt x="1366" y="43690"/>
                </a:lnTo>
                <a:lnTo>
                  <a:pt x="1972" y="80378"/>
                </a:lnTo>
                <a:lnTo>
                  <a:pt x="3087" y="99305"/>
                </a:lnTo>
                <a:lnTo>
                  <a:pt x="4782" y="117638"/>
                </a:lnTo>
                <a:lnTo>
                  <a:pt x="9206" y="154201"/>
                </a:lnTo>
                <a:lnTo>
                  <a:pt x="14347" y="192677"/>
                </a:lnTo>
                <a:lnTo>
                  <a:pt x="17052" y="208461"/>
                </a:lnTo>
                <a:lnTo>
                  <a:pt x="19807" y="221841"/>
                </a:lnTo>
                <a:lnTo>
                  <a:pt x="22597" y="233619"/>
                </a:lnTo>
                <a:lnTo>
                  <a:pt x="24457" y="244329"/>
                </a:lnTo>
                <a:lnTo>
                  <a:pt x="25696" y="254326"/>
                </a:lnTo>
                <a:lnTo>
                  <a:pt x="26523" y="263848"/>
                </a:lnTo>
                <a:lnTo>
                  <a:pt x="28026" y="274959"/>
                </a:lnTo>
                <a:lnTo>
                  <a:pt x="32237" y="300004"/>
                </a:lnTo>
                <a:lnTo>
                  <a:pt x="34693" y="311445"/>
                </a:lnTo>
                <a:lnTo>
                  <a:pt x="37283" y="321930"/>
                </a:lnTo>
                <a:lnTo>
                  <a:pt x="39962" y="331778"/>
                </a:lnTo>
                <a:lnTo>
                  <a:pt x="41749" y="340248"/>
                </a:lnTo>
                <a:lnTo>
                  <a:pt x="42939" y="347799"/>
                </a:lnTo>
                <a:lnTo>
                  <a:pt x="43733" y="354739"/>
                </a:lnTo>
                <a:lnTo>
                  <a:pt x="46167" y="362222"/>
                </a:lnTo>
                <a:lnTo>
                  <a:pt x="49695" y="370069"/>
                </a:lnTo>
                <a:lnTo>
                  <a:pt x="53952" y="378158"/>
                </a:lnTo>
                <a:lnTo>
                  <a:pt x="56789" y="385455"/>
                </a:lnTo>
                <a:lnTo>
                  <a:pt x="58682" y="392225"/>
                </a:lnTo>
                <a:lnTo>
                  <a:pt x="60784" y="403875"/>
                </a:lnTo>
                <a:lnTo>
                  <a:pt x="61718" y="412227"/>
                </a:lnTo>
                <a:lnTo>
                  <a:pt x="62920" y="415788"/>
                </a:lnTo>
                <a:lnTo>
                  <a:pt x="64674" y="419115"/>
                </a:lnTo>
                <a:lnTo>
                  <a:pt x="71038" y="4286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61"/>
          <p:cNvSpPr/>
          <p:nvPr/>
        </p:nvSpPr>
        <p:spPr>
          <a:xfrm>
            <a:off x="6715125" y="2966233"/>
            <a:ext cx="531495" cy="452766"/>
          </a:xfrm>
          <a:custGeom>
            <a:avLst/>
            <a:gdLst/>
            <a:ahLst/>
            <a:cxnLst/>
            <a:rect l="0" t="0" r="0" b="0"/>
            <a:pathLst>
              <a:path w="531495" h="452766">
                <a:moveTo>
                  <a:pt x="0" y="94149"/>
                </a:moveTo>
                <a:lnTo>
                  <a:pt x="4550" y="75946"/>
                </a:lnTo>
                <a:lnTo>
                  <a:pt x="9325" y="64469"/>
                </a:lnTo>
                <a:lnTo>
                  <a:pt x="11931" y="60075"/>
                </a:lnTo>
                <a:lnTo>
                  <a:pt x="19908" y="52652"/>
                </a:lnTo>
                <a:lnTo>
                  <a:pt x="35108" y="43119"/>
                </a:lnTo>
                <a:lnTo>
                  <a:pt x="51677" y="34262"/>
                </a:lnTo>
                <a:lnTo>
                  <a:pt x="63925" y="28480"/>
                </a:lnTo>
                <a:lnTo>
                  <a:pt x="78893" y="22735"/>
                </a:lnTo>
                <a:lnTo>
                  <a:pt x="103385" y="14146"/>
                </a:lnTo>
                <a:lnTo>
                  <a:pt x="128740" y="5569"/>
                </a:lnTo>
                <a:lnTo>
                  <a:pt x="137262" y="3663"/>
                </a:lnTo>
                <a:lnTo>
                  <a:pt x="145800" y="2393"/>
                </a:lnTo>
                <a:lnTo>
                  <a:pt x="154350" y="1545"/>
                </a:lnTo>
                <a:lnTo>
                  <a:pt x="162907" y="981"/>
                </a:lnTo>
                <a:lnTo>
                  <a:pt x="171470" y="604"/>
                </a:lnTo>
                <a:lnTo>
                  <a:pt x="188603" y="186"/>
                </a:lnTo>
                <a:lnTo>
                  <a:pt x="205744" y="0"/>
                </a:lnTo>
                <a:lnTo>
                  <a:pt x="220347" y="2458"/>
                </a:lnTo>
                <a:lnTo>
                  <a:pt x="233186" y="6725"/>
                </a:lnTo>
                <a:lnTo>
                  <a:pt x="245243" y="11797"/>
                </a:lnTo>
                <a:lnTo>
                  <a:pt x="256951" y="17225"/>
                </a:lnTo>
                <a:lnTo>
                  <a:pt x="262741" y="20007"/>
                </a:lnTo>
                <a:lnTo>
                  <a:pt x="267553" y="23766"/>
                </a:lnTo>
                <a:lnTo>
                  <a:pt x="275440" y="33023"/>
                </a:lnTo>
                <a:lnTo>
                  <a:pt x="282119" y="43487"/>
                </a:lnTo>
                <a:lnTo>
                  <a:pt x="288264" y="54488"/>
                </a:lnTo>
                <a:lnTo>
                  <a:pt x="294170" y="65727"/>
                </a:lnTo>
                <a:lnTo>
                  <a:pt x="295173" y="71391"/>
                </a:lnTo>
                <a:lnTo>
                  <a:pt x="294889" y="77072"/>
                </a:lnTo>
                <a:lnTo>
                  <a:pt x="292034" y="89417"/>
                </a:lnTo>
                <a:lnTo>
                  <a:pt x="289939" y="96709"/>
                </a:lnTo>
                <a:lnTo>
                  <a:pt x="285072" y="112432"/>
                </a:lnTo>
                <a:lnTo>
                  <a:pt x="279734" y="128945"/>
                </a:lnTo>
                <a:lnTo>
                  <a:pt x="276024" y="136396"/>
                </a:lnTo>
                <a:lnTo>
                  <a:pt x="266822" y="149756"/>
                </a:lnTo>
                <a:lnTo>
                  <a:pt x="231705" y="194386"/>
                </a:lnTo>
                <a:lnTo>
                  <a:pt x="210294" y="221249"/>
                </a:lnTo>
                <a:lnTo>
                  <a:pt x="200204" y="233175"/>
                </a:lnTo>
                <a:lnTo>
                  <a:pt x="190620" y="243983"/>
                </a:lnTo>
                <a:lnTo>
                  <a:pt x="181372" y="254046"/>
                </a:lnTo>
                <a:lnTo>
                  <a:pt x="162824" y="272184"/>
                </a:lnTo>
                <a:lnTo>
                  <a:pt x="109197" y="322818"/>
                </a:lnTo>
                <a:lnTo>
                  <a:pt x="88990" y="342798"/>
                </a:lnTo>
                <a:lnTo>
                  <a:pt x="74567" y="358023"/>
                </a:lnTo>
                <a:lnTo>
                  <a:pt x="55048" y="380019"/>
                </a:lnTo>
                <a:lnTo>
                  <a:pt x="40023" y="396145"/>
                </a:lnTo>
                <a:lnTo>
                  <a:pt x="35255" y="403112"/>
                </a:lnTo>
                <a:lnTo>
                  <a:pt x="29956" y="415934"/>
                </a:lnTo>
                <a:lnTo>
                  <a:pt x="26973" y="424760"/>
                </a:lnTo>
                <a:lnTo>
                  <a:pt x="28459" y="427904"/>
                </a:lnTo>
                <a:lnTo>
                  <a:pt x="35191" y="436477"/>
                </a:lnTo>
                <a:lnTo>
                  <a:pt x="38700" y="439525"/>
                </a:lnTo>
                <a:lnTo>
                  <a:pt x="53717" y="446957"/>
                </a:lnTo>
                <a:lnTo>
                  <a:pt x="58671" y="449370"/>
                </a:lnTo>
                <a:lnTo>
                  <a:pt x="69256" y="452050"/>
                </a:lnTo>
                <a:lnTo>
                  <a:pt x="74745" y="452765"/>
                </a:lnTo>
                <a:lnTo>
                  <a:pt x="88465" y="451019"/>
                </a:lnTo>
                <a:lnTo>
                  <a:pt x="96124" y="449220"/>
                </a:lnTo>
                <a:lnTo>
                  <a:pt x="107898" y="448020"/>
                </a:lnTo>
                <a:lnTo>
                  <a:pt x="122414" y="447221"/>
                </a:lnTo>
                <a:lnTo>
                  <a:pt x="154419" y="446332"/>
                </a:lnTo>
                <a:lnTo>
                  <a:pt x="184518" y="445938"/>
                </a:lnTo>
                <a:lnTo>
                  <a:pt x="198259" y="444880"/>
                </a:lnTo>
                <a:lnTo>
                  <a:pt x="211230" y="443222"/>
                </a:lnTo>
                <a:lnTo>
                  <a:pt x="223687" y="441164"/>
                </a:lnTo>
                <a:lnTo>
                  <a:pt x="260389" y="436338"/>
                </a:lnTo>
                <a:lnTo>
                  <a:pt x="282178" y="433718"/>
                </a:lnTo>
                <a:lnTo>
                  <a:pt x="300513" y="431018"/>
                </a:lnTo>
                <a:lnTo>
                  <a:pt x="316548" y="428266"/>
                </a:lnTo>
                <a:lnTo>
                  <a:pt x="331046" y="425479"/>
                </a:lnTo>
                <a:lnTo>
                  <a:pt x="343570" y="423620"/>
                </a:lnTo>
                <a:lnTo>
                  <a:pt x="354776" y="422382"/>
                </a:lnTo>
                <a:lnTo>
                  <a:pt x="365104" y="421556"/>
                </a:lnTo>
                <a:lnTo>
                  <a:pt x="394361" y="418098"/>
                </a:lnTo>
                <a:lnTo>
                  <a:pt x="411498" y="415843"/>
                </a:lnTo>
                <a:lnTo>
                  <a:pt x="425779" y="414339"/>
                </a:lnTo>
                <a:lnTo>
                  <a:pt x="438158" y="413337"/>
                </a:lnTo>
                <a:lnTo>
                  <a:pt x="449267" y="412668"/>
                </a:lnTo>
                <a:lnTo>
                  <a:pt x="474312" y="411926"/>
                </a:lnTo>
                <a:lnTo>
                  <a:pt x="510992" y="411449"/>
                </a:lnTo>
                <a:lnTo>
                  <a:pt x="515921" y="412362"/>
                </a:lnTo>
                <a:lnTo>
                  <a:pt x="520160" y="413924"/>
                </a:lnTo>
                <a:lnTo>
                  <a:pt x="531494" y="4284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62"/>
          <p:cNvSpPr/>
          <p:nvPr/>
        </p:nvSpPr>
        <p:spPr>
          <a:xfrm>
            <a:off x="5313398" y="3617793"/>
            <a:ext cx="398745" cy="915471"/>
          </a:xfrm>
          <a:custGeom>
            <a:avLst/>
            <a:gdLst/>
            <a:ahLst/>
            <a:cxnLst/>
            <a:rect l="0" t="0" r="0" b="0"/>
            <a:pathLst>
              <a:path w="398745" h="915471">
                <a:moveTo>
                  <a:pt x="398744" y="102672"/>
                </a:moveTo>
                <a:lnTo>
                  <a:pt x="394193" y="98121"/>
                </a:lnTo>
                <a:lnTo>
                  <a:pt x="390948" y="96780"/>
                </a:lnTo>
                <a:lnTo>
                  <a:pt x="382261" y="95291"/>
                </a:lnTo>
                <a:lnTo>
                  <a:pt x="379183" y="93941"/>
                </a:lnTo>
                <a:lnTo>
                  <a:pt x="377131" y="92089"/>
                </a:lnTo>
                <a:lnTo>
                  <a:pt x="375763" y="89901"/>
                </a:lnTo>
                <a:lnTo>
                  <a:pt x="374242" y="84931"/>
                </a:lnTo>
                <a:lnTo>
                  <a:pt x="373837" y="82272"/>
                </a:lnTo>
                <a:lnTo>
                  <a:pt x="368307" y="74238"/>
                </a:lnTo>
                <a:lnTo>
                  <a:pt x="359499" y="65269"/>
                </a:lnTo>
                <a:lnTo>
                  <a:pt x="349235" y="58108"/>
                </a:lnTo>
                <a:lnTo>
                  <a:pt x="342877" y="52960"/>
                </a:lnTo>
                <a:lnTo>
                  <a:pt x="335782" y="46671"/>
                </a:lnTo>
                <a:lnTo>
                  <a:pt x="328195" y="39620"/>
                </a:lnTo>
                <a:lnTo>
                  <a:pt x="319326" y="33015"/>
                </a:lnTo>
                <a:lnTo>
                  <a:pt x="309604" y="26706"/>
                </a:lnTo>
                <a:lnTo>
                  <a:pt x="299312" y="20596"/>
                </a:lnTo>
                <a:lnTo>
                  <a:pt x="289594" y="15569"/>
                </a:lnTo>
                <a:lnTo>
                  <a:pt x="280257" y="11266"/>
                </a:lnTo>
                <a:lnTo>
                  <a:pt x="271175" y="7444"/>
                </a:lnTo>
                <a:lnTo>
                  <a:pt x="263216" y="4897"/>
                </a:lnTo>
                <a:lnTo>
                  <a:pt x="256004" y="3198"/>
                </a:lnTo>
                <a:lnTo>
                  <a:pt x="243864" y="1311"/>
                </a:lnTo>
                <a:lnTo>
                  <a:pt x="235293" y="472"/>
                </a:lnTo>
                <a:lnTo>
                  <a:pt x="225769" y="100"/>
                </a:lnTo>
                <a:lnTo>
                  <a:pt x="220563" y="0"/>
                </a:lnTo>
                <a:lnTo>
                  <a:pt x="216139" y="886"/>
                </a:lnTo>
                <a:lnTo>
                  <a:pt x="204410" y="6685"/>
                </a:lnTo>
                <a:lnTo>
                  <a:pt x="194580" y="11751"/>
                </a:lnTo>
                <a:lnTo>
                  <a:pt x="182888" y="19958"/>
                </a:lnTo>
                <a:lnTo>
                  <a:pt x="173391" y="28422"/>
                </a:lnTo>
                <a:lnTo>
                  <a:pt x="162380" y="46812"/>
                </a:lnTo>
                <a:lnTo>
                  <a:pt x="155443" y="59717"/>
                </a:lnTo>
                <a:lnTo>
                  <a:pt x="145195" y="84216"/>
                </a:lnTo>
                <a:lnTo>
                  <a:pt x="141129" y="96083"/>
                </a:lnTo>
                <a:lnTo>
                  <a:pt x="136513" y="117329"/>
                </a:lnTo>
                <a:lnTo>
                  <a:pt x="131531" y="144828"/>
                </a:lnTo>
                <a:lnTo>
                  <a:pt x="126304" y="176496"/>
                </a:lnTo>
                <a:lnTo>
                  <a:pt x="122820" y="204276"/>
                </a:lnTo>
                <a:lnTo>
                  <a:pt x="120497" y="229462"/>
                </a:lnTo>
                <a:lnTo>
                  <a:pt x="118949" y="252921"/>
                </a:lnTo>
                <a:lnTo>
                  <a:pt x="114688" y="301847"/>
                </a:lnTo>
                <a:lnTo>
                  <a:pt x="112218" y="326895"/>
                </a:lnTo>
                <a:lnTo>
                  <a:pt x="108667" y="347404"/>
                </a:lnTo>
                <a:lnTo>
                  <a:pt x="104394" y="364887"/>
                </a:lnTo>
                <a:lnTo>
                  <a:pt x="99641" y="380352"/>
                </a:lnTo>
                <a:lnTo>
                  <a:pt x="89279" y="405155"/>
                </a:lnTo>
                <a:lnTo>
                  <a:pt x="78324" y="424751"/>
                </a:lnTo>
                <a:lnTo>
                  <a:pt x="67105" y="439811"/>
                </a:lnTo>
                <a:lnTo>
                  <a:pt x="55769" y="452854"/>
                </a:lnTo>
                <a:lnTo>
                  <a:pt x="44381" y="464048"/>
                </a:lnTo>
                <a:lnTo>
                  <a:pt x="32969" y="472198"/>
                </a:lnTo>
                <a:lnTo>
                  <a:pt x="29164" y="473800"/>
                </a:lnTo>
                <a:lnTo>
                  <a:pt x="26628" y="473916"/>
                </a:lnTo>
                <a:lnTo>
                  <a:pt x="24937" y="473040"/>
                </a:lnTo>
                <a:lnTo>
                  <a:pt x="13455" y="471808"/>
                </a:lnTo>
                <a:lnTo>
                  <a:pt x="10440" y="470683"/>
                </a:lnTo>
                <a:lnTo>
                  <a:pt x="8429" y="468980"/>
                </a:lnTo>
                <a:lnTo>
                  <a:pt x="3060" y="462032"/>
                </a:lnTo>
                <a:lnTo>
                  <a:pt x="652" y="459403"/>
                </a:lnTo>
                <a:lnTo>
                  <a:pt x="0" y="457650"/>
                </a:lnTo>
                <a:lnTo>
                  <a:pt x="517" y="456481"/>
                </a:lnTo>
                <a:lnTo>
                  <a:pt x="1814" y="455702"/>
                </a:lnTo>
                <a:lnTo>
                  <a:pt x="10740" y="442669"/>
                </a:lnTo>
                <a:lnTo>
                  <a:pt x="13393" y="440779"/>
                </a:lnTo>
                <a:lnTo>
                  <a:pt x="18879" y="437727"/>
                </a:lnTo>
                <a:lnTo>
                  <a:pt x="24493" y="433195"/>
                </a:lnTo>
                <a:lnTo>
                  <a:pt x="35242" y="428006"/>
                </a:lnTo>
                <a:lnTo>
                  <a:pt x="42110" y="425288"/>
                </a:lnTo>
                <a:lnTo>
                  <a:pt x="48593" y="423477"/>
                </a:lnTo>
                <a:lnTo>
                  <a:pt x="60876" y="421464"/>
                </a:lnTo>
                <a:lnTo>
                  <a:pt x="72686" y="420570"/>
                </a:lnTo>
                <a:lnTo>
                  <a:pt x="78502" y="420331"/>
                </a:lnTo>
                <a:lnTo>
                  <a:pt x="90044" y="422606"/>
                </a:lnTo>
                <a:lnTo>
                  <a:pt x="100572" y="426792"/>
                </a:lnTo>
                <a:lnTo>
                  <a:pt x="108425" y="431828"/>
                </a:lnTo>
                <a:lnTo>
                  <a:pt x="117631" y="434701"/>
                </a:lnTo>
                <a:lnTo>
                  <a:pt x="122753" y="435467"/>
                </a:lnTo>
                <a:lnTo>
                  <a:pt x="133524" y="441398"/>
                </a:lnTo>
                <a:lnTo>
                  <a:pt x="143708" y="449431"/>
                </a:lnTo>
                <a:lnTo>
                  <a:pt x="155750" y="460262"/>
                </a:lnTo>
                <a:lnTo>
                  <a:pt x="165652" y="469881"/>
                </a:lnTo>
                <a:lnTo>
                  <a:pt x="171323" y="477966"/>
                </a:lnTo>
                <a:lnTo>
                  <a:pt x="179514" y="495468"/>
                </a:lnTo>
                <a:lnTo>
                  <a:pt x="182246" y="513785"/>
                </a:lnTo>
                <a:lnTo>
                  <a:pt x="183461" y="534944"/>
                </a:lnTo>
                <a:lnTo>
                  <a:pt x="183192" y="560423"/>
                </a:lnTo>
                <a:lnTo>
                  <a:pt x="179753" y="583929"/>
                </a:lnTo>
                <a:lnTo>
                  <a:pt x="172510" y="605172"/>
                </a:lnTo>
                <a:lnTo>
                  <a:pt x="162940" y="626042"/>
                </a:lnTo>
                <a:lnTo>
                  <a:pt x="147795" y="661710"/>
                </a:lnTo>
                <a:lnTo>
                  <a:pt x="135900" y="688471"/>
                </a:lnTo>
                <a:lnTo>
                  <a:pt x="126032" y="712277"/>
                </a:lnTo>
                <a:lnTo>
                  <a:pt x="118828" y="727197"/>
                </a:lnTo>
                <a:lnTo>
                  <a:pt x="110216" y="743812"/>
                </a:lnTo>
                <a:lnTo>
                  <a:pt x="84972" y="791432"/>
                </a:lnTo>
                <a:lnTo>
                  <a:pt x="73553" y="816457"/>
                </a:lnTo>
                <a:lnTo>
                  <a:pt x="67123" y="844706"/>
                </a:lnTo>
                <a:lnTo>
                  <a:pt x="65619" y="855692"/>
                </a:lnTo>
                <a:lnTo>
                  <a:pt x="66171" y="859956"/>
                </a:lnTo>
                <a:lnTo>
                  <a:pt x="67492" y="863750"/>
                </a:lnTo>
                <a:lnTo>
                  <a:pt x="71498" y="870506"/>
                </a:lnTo>
                <a:lnTo>
                  <a:pt x="81831" y="882605"/>
                </a:lnTo>
                <a:lnTo>
                  <a:pt x="93045" y="894166"/>
                </a:lnTo>
                <a:lnTo>
                  <a:pt x="95885" y="896083"/>
                </a:lnTo>
                <a:lnTo>
                  <a:pt x="114692" y="903960"/>
                </a:lnTo>
                <a:lnTo>
                  <a:pt x="130642" y="911697"/>
                </a:lnTo>
                <a:lnTo>
                  <a:pt x="139253" y="914676"/>
                </a:lnTo>
                <a:lnTo>
                  <a:pt x="142882" y="915470"/>
                </a:lnTo>
                <a:lnTo>
                  <a:pt x="147207" y="915047"/>
                </a:lnTo>
                <a:lnTo>
                  <a:pt x="157092" y="912037"/>
                </a:lnTo>
                <a:lnTo>
                  <a:pt x="165253" y="910854"/>
                </a:lnTo>
                <a:lnTo>
                  <a:pt x="175456" y="910065"/>
                </a:lnTo>
                <a:lnTo>
                  <a:pt x="187020" y="909539"/>
                </a:lnTo>
                <a:lnTo>
                  <a:pt x="196635" y="908235"/>
                </a:lnTo>
                <a:lnTo>
                  <a:pt x="204950" y="906414"/>
                </a:lnTo>
                <a:lnTo>
                  <a:pt x="212398" y="904248"/>
                </a:lnTo>
                <a:lnTo>
                  <a:pt x="219268" y="902803"/>
                </a:lnTo>
                <a:lnTo>
                  <a:pt x="225754" y="901840"/>
                </a:lnTo>
                <a:lnTo>
                  <a:pt x="238039" y="899818"/>
                </a:lnTo>
                <a:lnTo>
                  <a:pt x="249850" y="895744"/>
                </a:lnTo>
                <a:lnTo>
                  <a:pt x="261449" y="890758"/>
                </a:lnTo>
                <a:lnTo>
                  <a:pt x="272954" y="885367"/>
                </a:lnTo>
                <a:lnTo>
                  <a:pt x="284418" y="879797"/>
                </a:lnTo>
                <a:lnTo>
                  <a:pt x="289189" y="876025"/>
                </a:lnTo>
                <a:lnTo>
                  <a:pt x="301408" y="862568"/>
                </a:lnTo>
                <a:lnTo>
                  <a:pt x="306231" y="858824"/>
                </a:lnTo>
                <a:lnTo>
                  <a:pt x="338736" y="8313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63"/>
          <p:cNvSpPr/>
          <p:nvPr/>
        </p:nvSpPr>
        <p:spPr>
          <a:xfrm>
            <a:off x="5720715" y="3943350"/>
            <a:ext cx="377190" cy="402908"/>
          </a:xfrm>
          <a:custGeom>
            <a:avLst/>
            <a:gdLst/>
            <a:ahLst/>
            <a:cxnLst/>
            <a:rect l="0" t="0" r="0" b="0"/>
            <a:pathLst>
              <a:path w="377190" h="402908">
                <a:moveTo>
                  <a:pt x="0" y="0"/>
                </a:moveTo>
                <a:lnTo>
                  <a:pt x="9101" y="9101"/>
                </a:lnTo>
                <a:lnTo>
                  <a:pt x="28810" y="31350"/>
                </a:lnTo>
                <a:lnTo>
                  <a:pt x="52809" y="58701"/>
                </a:lnTo>
                <a:lnTo>
                  <a:pt x="69825" y="77206"/>
                </a:lnTo>
                <a:lnTo>
                  <a:pt x="90115" y="98335"/>
                </a:lnTo>
                <a:lnTo>
                  <a:pt x="108192" y="116660"/>
                </a:lnTo>
                <a:lnTo>
                  <a:pt x="114038" y="123493"/>
                </a:lnTo>
                <a:lnTo>
                  <a:pt x="119840" y="130906"/>
                </a:lnTo>
                <a:lnTo>
                  <a:pt x="125614" y="138705"/>
                </a:lnTo>
                <a:lnTo>
                  <a:pt x="137108" y="154992"/>
                </a:lnTo>
                <a:lnTo>
                  <a:pt x="142840" y="163335"/>
                </a:lnTo>
                <a:lnTo>
                  <a:pt x="149519" y="170802"/>
                </a:lnTo>
                <a:lnTo>
                  <a:pt x="156829" y="177686"/>
                </a:lnTo>
                <a:lnTo>
                  <a:pt x="164560" y="184179"/>
                </a:lnTo>
                <a:lnTo>
                  <a:pt x="171619" y="190413"/>
                </a:lnTo>
                <a:lnTo>
                  <a:pt x="184543" y="202420"/>
                </a:lnTo>
                <a:lnTo>
                  <a:pt x="220940" y="238181"/>
                </a:lnTo>
                <a:lnTo>
                  <a:pt x="245361" y="262525"/>
                </a:lnTo>
                <a:lnTo>
                  <a:pt x="251203" y="269314"/>
                </a:lnTo>
                <a:lnTo>
                  <a:pt x="257004" y="276697"/>
                </a:lnTo>
                <a:lnTo>
                  <a:pt x="262775" y="284477"/>
                </a:lnTo>
                <a:lnTo>
                  <a:pt x="269481" y="290616"/>
                </a:lnTo>
                <a:lnTo>
                  <a:pt x="276809" y="295662"/>
                </a:lnTo>
                <a:lnTo>
                  <a:pt x="284552" y="299978"/>
                </a:lnTo>
                <a:lnTo>
                  <a:pt x="295429" y="309522"/>
                </a:lnTo>
                <a:lnTo>
                  <a:pt x="308395" y="322553"/>
                </a:lnTo>
                <a:lnTo>
                  <a:pt x="343788" y="360049"/>
                </a:lnTo>
                <a:lnTo>
                  <a:pt x="368264" y="385234"/>
                </a:lnTo>
                <a:lnTo>
                  <a:pt x="373222" y="392830"/>
                </a:lnTo>
                <a:lnTo>
                  <a:pt x="377189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64"/>
          <p:cNvSpPr/>
          <p:nvPr/>
        </p:nvSpPr>
        <p:spPr>
          <a:xfrm>
            <a:off x="5720715" y="3994785"/>
            <a:ext cx="265748" cy="377191"/>
          </a:xfrm>
          <a:custGeom>
            <a:avLst/>
            <a:gdLst/>
            <a:ahLst/>
            <a:cxnLst/>
            <a:rect l="0" t="0" r="0" b="0"/>
            <a:pathLst>
              <a:path w="265748" h="377191">
                <a:moveTo>
                  <a:pt x="265747" y="0"/>
                </a:moveTo>
                <a:lnTo>
                  <a:pt x="256646" y="9102"/>
                </a:lnTo>
                <a:lnTo>
                  <a:pt x="253964" y="12735"/>
                </a:lnTo>
                <a:lnTo>
                  <a:pt x="248286" y="23352"/>
                </a:lnTo>
                <a:lnTo>
                  <a:pt x="240206" y="32921"/>
                </a:lnTo>
                <a:lnTo>
                  <a:pt x="236338" y="39092"/>
                </a:lnTo>
                <a:lnTo>
                  <a:pt x="232806" y="46064"/>
                </a:lnTo>
                <a:lnTo>
                  <a:pt x="229498" y="53569"/>
                </a:lnTo>
                <a:lnTo>
                  <a:pt x="222531" y="64288"/>
                </a:lnTo>
                <a:lnTo>
                  <a:pt x="213124" y="77148"/>
                </a:lnTo>
                <a:lnTo>
                  <a:pt x="202090" y="91437"/>
                </a:lnTo>
                <a:lnTo>
                  <a:pt x="187114" y="113346"/>
                </a:lnTo>
                <a:lnTo>
                  <a:pt x="133440" y="195720"/>
                </a:lnTo>
                <a:lnTo>
                  <a:pt x="118487" y="217158"/>
                </a:lnTo>
                <a:lnTo>
                  <a:pt x="104709" y="236212"/>
                </a:lnTo>
                <a:lnTo>
                  <a:pt x="94571" y="251772"/>
                </a:lnTo>
                <a:lnTo>
                  <a:pt x="86860" y="265003"/>
                </a:lnTo>
                <a:lnTo>
                  <a:pt x="80766" y="276681"/>
                </a:lnTo>
                <a:lnTo>
                  <a:pt x="73847" y="288276"/>
                </a:lnTo>
                <a:lnTo>
                  <a:pt x="66376" y="299817"/>
                </a:lnTo>
                <a:lnTo>
                  <a:pt x="58538" y="311320"/>
                </a:lnTo>
                <a:lnTo>
                  <a:pt x="52360" y="319941"/>
                </a:lnTo>
                <a:lnTo>
                  <a:pt x="47289" y="326642"/>
                </a:lnTo>
                <a:lnTo>
                  <a:pt x="42956" y="332061"/>
                </a:lnTo>
                <a:lnTo>
                  <a:pt x="38162" y="338531"/>
                </a:lnTo>
                <a:lnTo>
                  <a:pt x="27755" y="353341"/>
                </a:lnTo>
                <a:lnTo>
                  <a:pt x="23266" y="358433"/>
                </a:lnTo>
                <a:lnTo>
                  <a:pt x="15738" y="364091"/>
                </a:lnTo>
                <a:lnTo>
                  <a:pt x="9217" y="369145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65"/>
          <p:cNvSpPr/>
          <p:nvPr/>
        </p:nvSpPr>
        <p:spPr>
          <a:xfrm>
            <a:off x="6337934" y="3634740"/>
            <a:ext cx="21291" cy="934403"/>
          </a:xfrm>
          <a:custGeom>
            <a:avLst/>
            <a:gdLst/>
            <a:ahLst/>
            <a:cxnLst/>
            <a:rect l="0" t="0" r="0" b="0"/>
            <a:pathLst>
              <a:path w="21291" h="934403">
                <a:moveTo>
                  <a:pt x="8573" y="0"/>
                </a:moveTo>
                <a:lnTo>
                  <a:pt x="8573" y="28414"/>
                </a:lnTo>
                <a:lnTo>
                  <a:pt x="9526" y="37992"/>
                </a:lnTo>
                <a:lnTo>
                  <a:pt x="11113" y="49141"/>
                </a:lnTo>
                <a:lnTo>
                  <a:pt x="15417" y="74228"/>
                </a:lnTo>
                <a:lnTo>
                  <a:pt x="20505" y="101252"/>
                </a:lnTo>
                <a:lnTo>
                  <a:pt x="21290" y="118937"/>
                </a:lnTo>
                <a:lnTo>
                  <a:pt x="20861" y="139298"/>
                </a:lnTo>
                <a:lnTo>
                  <a:pt x="18797" y="180020"/>
                </a:lnTo>
                <a:lnTo>
                  <a:pt x="17879" y="210819"/>
                </a:lnTo>
                <a:lnTo>
                  <a:pt x="17363" y="249578"/>
                </a:lnTo>
                <a:lnTo>
                  <a:pt x="16338" y="268303"/>
                </a:lnTo>
                <a:lnTo>
                  <a:pt x="12659" y="317048"/>
                </a:lnTo>
                <a:lnTo>
                  <a:pt x="11297" y="354240"/>
                </a:lnTo>
                <a:lnTo>
                  <a:pt x="8932" y="537292"/>
                </a:lnTo>
                <a:lnTo>
                  <a:pt x="9765" y="563935"/>
                </a:lnTo>
                <a:lnTo>
                  <a:pt x="15405" y="668501"/>
                </a:lnTo>
                <a:lnTo>
                  <a:pt x="15985" y="685697"/>
                </a:lnTo>
                <a:lnTo>
                  <a:pt x="15420" y="706686"/>
                </a:lnTo>
                <a:lnTo>
                  <a:pt x="14090" y="730204"/>
                </a:lnTo>
                <a:lnTo>
                  <a:pt x="11025" y="775067"/>
                </a:lnTo>
                <a:lnTo>
                  <a:pt x="9663" y="804532"/>
                </a:lnTo>
                <a:lnTo>
                  <a:pt x="8896" y="864490"/>
                </a:lnTo>
                <a:lnTo>
                  <a:pt x="7836" y="881126"/>
                </a:lnTo>
                <a:lnTo>
                  <a:pt x="6177" y="894122"/>
                </a:lnTo>
                <a:lnTo>
                  <a:pt x="4118" y="904691"/>
                </a:lnTo>
                <a:lnTo>
                  <a:pt x="2746" y="912690"/>
                </a:lnTo>
                <a:lnTo>
                  <a:pt x="1831" y="918975"/>
                </a:lnTo>
                <a:lnTo>
                  <a:pt x="0" y="9344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66"/>
          <p:cNvSpPr/>
          <p:nvPr/>
        </p:nvSpPr>
        <p:spPr>
          <a:xfrm>
            <a:off x="6577965" y="3874770"/>
            <a:ext cx="351473" cy="454343"/>
          </a:xfrm>
          <a:custGeom>
            <a:avLst/>
            <a:gdLst/>
            <a:ahLst/>
            <a:cxnLst/>
            <a:rect l="0" t="0" r="0" b="0"/>
            <a:pathLst>
              <a:path w="351473" h="454343">
                <a:moveTo>
                  <a:pt x="0" y="0"/>
                </a:moveTo>
                <a:lnTo>
                  <a:pt x="13652" y="4550"/>
                </a:lnTo>
                <a:lnTo>
                  <a:pt x="20531" y="8748"/>
                </a:lnTo>
                <a:lnTo>
                  <a:pt x="27975" y="14405"/>
                </a:lnTo>
                <a:lnTo>
                  <a:pt x="35795" y="21033"/>
                </a:lnTo>
                <a:lnTo>
                  <a:pt x="45771" y="31167"/>
                </a:lnTo>
                <a:lnTo>
                  <a:pt x="57184" y="43638"/>
                </a:lnTo>
                <a:lnTo>
                  <a:pt x="69555" y="57667"/>
                </a:lnTo>
                <a:lnTo>
                  <a:pt x="80660" y="71782"/>
                </a:lnTo>
                <a:lnTo>
                  <a:pt x="90920" y="85954"/>
                </a:lnTo>
                <a:lnTo>
                  <a:pt x="100618" y="100165"/>
                </a:lnTo>
                <a:lnTo>
                  <a:pt x="111846" y="118212"/>
                </a:lnTo>
                <a:lnTo>
                  <a:pt x="149450" y="181711"/>
                </a:lnTo>
                <a:lnTo>
                  <a:pt x="173419" y="219825"/>
                </a:lnTo>
                <a:lnTo>
                  <a:pt x="184193" y="237990"/>
                </a:lnTo>
                <a:lnTo>
                  <a:pt x="194233" y="255815"/>
                </a:lnTo>
                <a:lnTo>
                  <a:pt x="203783" y="273413"/>
                </a:lnTo>
                <a:lnTo>
                  <a:pt x="212056" y="287050"/>
                </a:lnTo>
                <a:lnTo>
                  <a:pt x="219475" y="298047"/>
                </a:lnTo>
                <a:lnTo>
                  <a:pt x="226326" y="307283"/>
                </a:lnTo>
                <a:lnTo>
                  <a:pt x="233752" y="318202"/>
                </a:lnTo>
                <a:lnTo>
                  <a:pt x="249622" y="343036"/>
                </a:lnTo>
                <a:lnTo>
                  <a:pt x="257854" y="354421"/>
                </a:lnTo>
                <a:lnTo>
                  <a:pt x="266200" y="364868"/>
                </a:lnTo>
                <a:lnTo>
                  <a:pt x="274622" y="374690"/>
                </a:lnTo>
                <a:lnTo>
                  <a:pt x="282141" y="383143"/>
                </a:lnTo>
                <a:lnTo>
                  <a:pt x="295576" y="397616"/>
                </a:lnTo>
                <a:lnTo>
                  <a:pt x="310437" y="412938"/>
                </a:lnTo>
                <a:lnTo>
                  <a:pt x="351472" y="4543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67"/>
          <p:cNvSpPr/>
          <p:nvPr/>
        </p:nvSpPr>
        <p:spPr>
          <a:xfrm>
            <a:off x="6560819" y="3891915"/>
            <a:ext cx="265749" cy="437198"/>
          </a:xfrm>
          <a:custGeom>
            <a:avLst/>
            <a:gdLst/>
            <a:ahLst/>
            <a:cxnLst/>
            <a:rect l="0" t="0" r="0" b="0"/>
            <a:pathLst>
              <a:path w="265749" h="437198">
                <a:moveTo>
                  <a:pt x="265748" y="0"/>
                </a:moveTo>
                <a:lnTo>
                  <a:pt x="261197" y="9101"/>
                </a:lnTo>
                <a:lnTo>
                  <a:pt x="257952" y="12735"/>
                </a:lnTo>
                <a:lnTo>
                  <a:pt x="253883" y="16110"/>
                </a:lnTo>
                <a:lnTo>
                  <a:pt x="249266" y="19312"/>
                </a:lnTo>
                <a:lnTo>
                  <a:pt x="246187" y="24305"/>
                </a:lnTo>
                <a:lnTo>
                  <a:pt x="242767" y="37472"/>
                </a:lnTo>
                <a:lnTo>
                  <a:pt x="239950" y="44983"/>
                </a:lnTo>
                <a:lnTo>
                  <a:pt x="236166" y="52849"/>
                </a:lnTo>
                <a:lnTo>
                  <a:pt x="231740" y="60950"/>
                </a:lnTo>
                <a:lnTo>
                  <a:pt x="226883" y="69208"/>
                </a:lnTo>
                <a:lnTo>
                  <a:pt x="176486" y="150479"/>
                </a:lnTo>
                <a:lnTo>
                  <a:pt x="168140" y="165090"/>
                </a:lnTo>
                <a:lnTo>
                  <a:pt x="153787" y="191483"/>
                </a:lnTo>
                <a:lnTo>
                  <a:pt x="141057" y="215913"/>
                </a:lnTo>
                <a:lnTo>
                  <a:pt x="134996" y="226809"/>
                </a:lnTo>
                <a:lnTo>
                  <a:pt x="129050" y="236931"/>
                </a:lnTo>
                <a:lnTo>
                  <a:pt x="123181" y="246537"/>
                </a:lnTo>
                <a:lnTo>
                  <a:pt x="49383" y="363289"/>
                </a:lnTo>
                <a:lnTo>
                  <a:pt x="41495" y="376495"/>
                </a:lnTo>
                <a:lnTo>
                  <a:pt x="34331" y="387204"/>
                </a:lnTo>
                <a:lnTo>
                  <a:pt x="27650" y="396248"/>
                </a:lnTo>
                <a:lnTo>
                  <a:pt x="21291" y="404183"/>
                </a:lnTo>
                <a:lnTo>
                  <a:pt x="16099" y="410425"/>
                </a:lnTo>
                <a:lnTo>
                  <a:pt x="11686" y="415539"/>
                </a:lnTo>
                <a:lnTo>
                  <a:pt x="0" y="437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68"/>
          <p:cNvSpPr/>
          <p:nvPr/>
        </p:nvSpPr>
        <p:spPr>
          <a:xfrm>
            <a:off x="6938009" y="3952526"/>
            <a:ext cx="377192" cy="59404"/>
          </a:xfrm>
          <a:custGeom>
            <a:avLst/>
            <a:gdLst/>
            <a:ahLst/>
            <a:cxnLst/>
            <a:rect l="0" t="0" r="0" b="0"/>
            <a:pathLst>
              <a:path w="377192" h="59404">
                <a:moveTo>
                  <a:pt x="0" y="59403"/>
                </a:moveTo>
                <a:lnTo>
                  <a:pt x="18204" y="54853"/>
                </a:lnTo>
                <a:lnTo>
                  <a:pt x="39841" y="50079"/>
                </a:lnTo>
                <a:lnTo>
                  <a:pt x="52279" y="47472"/>
                </a:lnTo>
                <a:lnTo>
                  <a:pt x="62475" y="45734"/>
                </a:lnTo>
                <a:lnTo>
                  <a:pt x="71178" y="44576"/>
                </a:lnTo>
                <a:lnTo>
                  <a:pt x="78885" y="43803"/>
                </a:lnTo>
                <a:lnTo>
                  <a:pt x="87832" y="42336"/>
                </a:lnTo>
                <a:lnTo>
                  <a:pt x="97608" y="40405"/>
                </a:lnTo>
                <a:lnTo>
                  <a:pt x="107934" y="38166"/>
                </a:lnTo>
                <a:lnTo>
                  <a:pt x="117677" y="35720"/>
                </a:lnTo>
                <a:lnTo>
                  <a:pt x="127029" y="33137"/>
                </a:lnTo>
                <a:lnTo>
                  <a:pt x="136121" y="30463"/>
                </a:lnTo>
                <a:lnTo>
                  <a:pt x="151707" y="26774"/>
                </a:lnTo>
                <a:lnTo>
                  <a:pt x="212485" y="13435"/>
                </a:lnTo>
                <a:lnTo>
                  <a:pt x="227382" y="9708"/>
                </a:lnTo>
                <a:lnTo>
                  <a:pt x="240171" y="6271"/>
                </a:lnTo>
                <a:lnTo>
                  <a:pt x="256316" y="3979"/>
                </a:lnTo>
                <a:lnTo>
                  <a:pt x="274701" y="2451"/>
                </a:lnTo>
                <a:lnTo>
                  <a:pt x="321741" y="302"/>
                </a:lnTo>
                <a:lnTo>
                  <a:pt x="331651" y="0"/>
                </a:lnTo>
                <a:lnTo>
                  <a:pt x="340163" y="751"/>
                </a:lnTo>
                <a:lnTo>
                  <a:pt x="377191" y="79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69"/>
          <p:cNvSpPr/>
          <p:nvPr/>
        </p:nvSpPr>
        <p:spPr>
          <a:xfrm>
            <a:off x="6938009" y="4037647"/>
            <a:ext cx="385764" cy="94299"/>
          </a:xfrm>
          <a:custGeom>
            <a:avLst/>
            <a:gdLst/>
            <a:ahLst/>
            <a:cxnLst/>
            <a:rect l="0" t="0" r="0" b="0"/>
            <a:pathLst>
              <a:path w="385764" h="94299">
                <a:moveTo>
                  <a:pt x="0" y="94298"/>
                </a:moveTo>
                <a:lnTo>
                  <a:pt x="9102" y="85196"/>
                </a:lnTo>
                <a:lnTo>
                  <a:pt x="13688" y="81562"/>
                </a:lnTo>
                <a:lnTo>
                  <a:pt x="18651" y="78187"/>
                </a:lnTo>
                <a:lnTo>
                  <a:pt x="23864" y="74985"/>
                </a:lnTo>
                <a:lnTo>
                  <a:pt x="29244" y="71897"/>
                </a:lnTo>
                <a:lnTo>
                  <a:pt x="40303" y="65927"/>
                </a:lnTo>
                <a:lnTo>
                  <a:pt x="46871" y="63001"/>
                </a:lnTo>
                <a:lnTo>
                  <a:pt x="54108" y="60099"/>
                </a:lnTo>
                <a:lnTo>
                  <a:pt x="61790" y="57211"/>
                </a:lnTo>
                <a:lnTo>
                  <a:pt x="68816" y="54333"/>
                </a:lnTo>
                <a:lnTo>
                  <a:pt x="75405" y="51462"/>
                </a:lnTo>
                <a:lnTo>
                  <a:pt x="81703" y="48596"/>
                </a:lnTo>
                <a:lnTo>
                  <a:pt x="92569" y="44780"/>
                </a:lnTo>
                <a:lnTo>
                  <a:pt x="122422" y="35460"/>
                </a:lnTo>
                <a:lnTo>
                  <a:pt x="135908" y="32212"/>
                </a:lnTo>
                <a:lnTo>
                  <a:pt x="147755" y="30048"/>
                </a:lnTo>
                <a:lnTo>
                  <a:pt x="158511" y="28604"/>
                </a:lnTo>
                <a:lnTo>
                  <a:pt x="174255" y="25737"/>
                </a:lnTo>
                <a:lnTo>
                  <a:pt x="267317" y="6658"/>
                </a:lnTo>
                <a:lnTo>
                  <a:pt x="282034" y="4439"/>
                </a:lnTo>
                <a:lnTo>
                  <a:pt x="295655" y="2959"/>
                </a:lnTo>
                <a:lnTo>
                  <a:pt x="319045" y="1315"/>
                </a:lnTo>
                <a:lnTo>
                  <a:pt x="335791" y="585"/>
                </a:lnTo>
                <a:lnTo>
                  <a:pt x="355927" y="173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70"/>
          <p:cNvSpPr/>
          <p:nvPr/>
        </p:nvSpPr>
        <p:spPr>
          <a:xfrm>
            <a:off x="7443790" y="3780472"/>
            <a:ext cx="25716" cy="548641"/>
          </a:xfrm>
          <a:custGeom>
            <a:avLst/>
            <a:gdLst/>
            <a:ahLst/>
            <a:cxnLst/>
            <a:rect l="0" t="0" r="0" b="0"/>
            <a:pathLst>
              <a:path w="25716" h="548641">
                <a:moveTo>
                  <a:pt x="8569" y="0"/>
                </a:moveTo>
                <a:lnTo>
                  <a:pt x="8569" y="13653"/>
                </a:lnTo>
                <a:lnTo>
                  <a:pt x="7617" y="19579"/>
                </a:lnTo>
                <a:lnTo>
                  <a:pt x="6030" y="25435"/>
                </a:lnTo>
                <a:lnTo>
                  <a:pt x="4018" y="31244"/>
                </a:lnTo>
                <a:lnTo>
                  <a:pt x="2678" y="37975"/>
                </a:lnTo>
                <a:lnTo>
                  <a:pt x="1784" y="45319"/>
                </a:lnTo>
                <a:lnTo>
                  <a:pt x="1189" y="53073"/>
                </a:lnTo>
                <a:lnTo>
                  <a:pt x="792" y="63957"/>
                </a:lnTo>
                <a:lnTo>
                  <a:pt x="154" y="114869"/>
                </a:lnTo>
                <a:lnTo>
                  <a:pt x="0" y="258680"/>
                </a:lnTo>
                <a:lnTo>
                  <a:pt x="952" y="270561"/>
                </a:lnTo>
                <a:lnTo>
                  <a:pt x="2539" y="282292"/>
                </a:lnTo>
                <a:lnTo>
                  <a:pt x="4549" y="293921"/>
                </a:lnTo>
                <a:lnTo>
                  <a:pt x="5889" y="309295"/>
                </a:lnTo>
                <a:lnTo>
                  <a:pt x="6783" y="327164"/>
                </a:lnTo>
                <a:lnTo>
                  <a:pt x="8040" y="376020"/>
                </a:lnTo>
                <a:lnTo>
                  <a:pt x="8217" y="387840"/>
                </a:lnTo>
                <a:lnTo>
                  <a:pt x="9287" y="403340"/>
                </a:lnTo>
                <a:lnTo>
                  <a:pt x="13016" y="440882"/>
                </a:lnTo>
                <a:lnTo>
                  <a:pt x="15343" y="456799"/>
                </a:lnTo>
                <a:lnTo>
                  <a:pt x="17849" y="470268"/>
                </a:lnTo>
                <a:lnTo>
                  <a:pt x="20470" y="482104"/>
                </a:lnTo>
                <a:lnTo>
                  <a:pt x="22218" y="490948"/>
                </a:lnTo>
                <a:lnTo>
                  <a:pt x="23384" y="497796"/>
                </a:lnTo>
                <a:lnTo>
                  <a:pt x="24161" y="503314"/>
                </a:lnTo>
                <a:lnTo>
                  <a:pt x="24678" y="510803"/>
                </a:lnTo>
                <a:lnTo>
                  <a:pt x="25024" y="519605"/>
                </a:lnTo>
                <a:lnTo>
                  <a:pt x="25715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71"/>
          <p:cNvSpPr/>
          <p:nvPr/>
        </p:nvSpPr>
        <p:spPr>
          <a:xfrm>
            <a:off x="7589519" y="3789045"/>
            <a:ext cx="17113" cy="522923"/>
          </a:xfrm>
          <a:custGeom>
            <a:avLst/>
            <a:gdLst/>
            <a:ahLst/>
            <a:cxnLst/>
            <a:rect l="0" t="0" r="0" b="0"/>
            <a:pathLst>
              <a:path w="17113" h="522923">
                <a:moveTo>
                  <a:pt x="0" y="0"/>
                </a:moveTo>
                <a:lnTo>
                  <a:pt x="4552" y="13652"/>
                </a:lnTo>
                <a:lnTo>
                  <a:pt x="5892" y="18626"/>
                </a:lnTo>
                <a:lnTo>
                  <a:pt x="6786" y="22895"/>
                </a:lnTo>
                <a:lnTo>
                  <a:pt x="7382" y="26693"/>
                </a:lnTo>
                <a:lnTo>
                  <a:pt x="12772" y="54793"/>
                </a:lnTo>
                <a:lnTo>
                  <a:pt x="14230" y="66056"/>
                </a:lnTo>
                <a:lnTo>
                  <a:pt x="15202" y="77375"/>
                </a:lnTo>
                <a:lnTo>
                  <a:pt x="15850" y="88731"/>
                </a:lnTo>
                <a:lnTo>
                  <a:pt x="16570" y="129288"/>
                </a:lnTo>
                <a:lnTo>
                  <a:pt x="17112" y="256373"/>
                </a:lnTo>
                <a:lnTo>
                  <a:pt x="16171" y="272833"/>
                </a:lnTo>
                <a:lnTo>
                  <a:pt x="14591" y="291426"/>
                </a:lnTo>
                <a:lnTo>
                  <a:pt x="12585" y="311441"/>
                </a:lnTo>
                <a:lnTo>
                  <a:pt x="11248" y="341930"/>
                </a:lnTo>
                <a:lnTo>
                  <a:pt x="8573" y="5229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72"/>
          <p:cNvSpPr/>
          <p:nvPr/>
        </p:nvSpPr>
        <p:spPr>
          <a:xfrm>
            <a:off x="7323772" y="3634787"/>
            <a:ext cx="625794" cy="573776"/>
          </a:xfrm>
          <a:custGeom>
            <a:avLst/>
            <a:gdLst/>
            <a:ahLst/>
            <a:cxnLst/>
            <a:rect l="0" t="0" r="0" b="0"/>
            <a:pathLst>
              <a:path w="625794" h="573776">
                <a:moveTo>
                  <a:pt x="0" y="231410"/>
                </a:moveTo>
                <a:lnTo>
                  <a:pt x="0" y="222308"/>
                </a:lnTo>
                <a:lnTo>
                  <a:pt x="2540" y="210220"/>
                </a:lnTo>
                <a:lnTo>
                  <a:pt x="5892" y="196275"/>
                </a:lnTo>
                <a:lnTo>
                  <a:pt x="7381" y="183727"/>
                </a:lnTo>
                <a:lnTo>
                  <a:pt x="15663" y="166720"/>
                </a:lnTo>
                <a:lnTo>
                  <a:pt x="21872" y="156851"/>
                </a:lnTo>
                <a:lnTo>
                  <a:pt x="31311" y="140805"/>
                </a:lnTo>
                <a:lnTo>
                  <a:pt x="35161" y="133860"/>
                </a:lnTo>
                <a:lnTo>
                  <a:pt x="47060" y="121062"/>
                </a:lnTo>
                <a:lnTo>
                  <a:pt x="60921" y="109024"/>
                </a:lnTo>
                <a:lnTo>
                  <a:pt x="73431" y="97324"/>
                </a:lnTo>
                <a:lnTo>
                  <a:pt x="90421" y="85773"/>
                </a:lnTo>
                <a:lnTo>
                  <a:pt x="100285" y="80027"/>
                </a:lnTo>
                <a:lnTo>
                  <a:pt x="110672" y="74290"/>
                </a:lnTo>
                <a:lnTo>
                  <a:pt x="132372" y="62836"/>
                </a:lnTo>
                <a:lnTo>
                  <a:pt x="200106" y="28529"/>
                </a:lnTo>
                <a:lnTo>
                  <a:pt x="212462" y="23766"/>
                </a:lnTo>
                <a:lnTo>
                  <a:pt x="225461" y="19638"/>
                </a:lnTo>
                <a:lnTo>
                  <a:pt x="263971" y="9278"/>
                </a:lnTo>
                <a:lnTo>
                  <a:pt x="275993" y="6169"/>
                </a:lnTo>
                <a:lnTo>
                  <a:pt x="287818" y="4097"/>
                </a:lnTo>
                <a:lnTo>
                  <a:pt x="299511" y="2716"/>
                </a:lnTo>
                <a:lnTo>
                  <a:pt x="311117" y="1794"/>
                </a:lnTo>
                <a:lnTo>
                  <a:pt x="323616" y="1180"/>
                </a:lnTo>
                <a:lnTo>
                  <a:pt x="350204" y="498"/>
                </a:lnTo>
                <a:lnTo>
                  <a:pt x="410616" y="0"/>
                </a:lnTo>
                <a:lnTo>
                  <a:pt x="428241" y="2514"/>
                </a:lnTo>
                <a:lnTo>
                  <a:pt x="444646" y="6806"/>
                </a:lnTo>
                <a:lnTo>
                  <a:pt x="458288" y="11889"/>
                </a:lnTo>
                <a:lnTo>
                  <a:pt x="473242" y="17323"/>
                </a:lnTo>
                <a:lnTo>
                  <a:pt x="488459" y="22912"/>
                </a:lnTo>
                <a:lnTo>
                  <a:pt x="501573" y="28572"/>
                </a:lnTo>
                <a:lnTo>
                  <a:pt x="519667" y="41664"/>
                </a:lnTo>
                <a:lnTo>
                  <a:pt x="528778" y="52146"/>
                </a:lnTo>
                <a:lnTo>
                  <a:pt x="542388" y="69846"/>
                </a:lnTo>
                <a:lnTo>
                  <a:pt x="544472" y="74171"/>
                </a:lnTo>
                <a:lnTo>
                  <a:pt x="546788" y="84056"/>
                </a:lnTo>
                <a:lnTo>
                  <a:pt x="547817" y="99880"/>
                </a:lnTo>
                <a:lnTo>
                  <a:pt x="548092" y="109433"/>
                </a:lnTo>
                <a:lnTo>
                  <a:pt x="547321" y="119612"/>
                </a:lnTo>
                <a:lnTo>
                  <a:pt x="545856" y="130208"/>
                </a:lnTo>
                <a:lnTo>
                  <a:pt x="543927" y="141082"/>
                </a:lnTo>
                <a:lnTo>
                  <a:pt x="538830" y="154046"/>
                </a:lnTo>
                <a:lnTo>
                  <a:pt x="531622" y="168404"/>
                </a:lnTo>
                <a:lnTo>
                  <a:pt x="523007" y="183691"/>
                </a:lnTo>
                <a:lnTo>
                  <a:pt x="516312" y="194835"/>
                </a:lnTo>
                <a:lnTo>
                  <a:pt x="506333" y="209757"/>
                </a:lnTo>
                <a:lnTo>
                  <a:pt x="493641" y="222104"/>
                </a:lnTo>
                <a:lnTo>
                  <a:pt x="480381" y="233941"/>
                </a:lnTo>
                <a:lnTo>
                  <a:pt x="471313" y="245552"/>
                </a:lnTo>
                <a:lnTo>
                  <a:pt x="459028" y="254523"/>
                </a:lnTo>
                <a:lnTo>
                  <a:pt x="443090" y="263590"/>
                </a:lnTo>
                <a:lnTo>
                  <a:pt x="433506" y="270009"/>
                </a:lnTo>
                <a:lnTo>
                  <a:pt x="423307" y="277145"/>
                </a:lnTo>
                <a:lnTo>
                  <a:pt x="411744" y="284760"/>
                </a:lnTo>
                <a:lnTo>
                  <a:pt x="386197" y="300841"/>
                </a:lnTo>
                <a:lnTo>
                  <a:pt x="374623" y="307225"/>
                </a:lnTo>
                <a:lnTo>
                  <a:pt x="364048" y="312433"/>
                </a:lnTo>
                <a:lnTo>
                  <a:pt x="345631" y="320761"/>
                </a:lnTo>
                <a:lnTo>
                  <a:pt x="331097" y="327637"/>
                </a:lnTo>
                <a:lnTo>
                  <a:pt x="316754" y="332311"/>
                </a:lnTo>
                <a:lnTo>
                  <a:pt x="312135" y="332015"/>
                </a:lnTo>
                <a:lnTo>
                  <a:pt x="293573" y="327236"/>
                </a:lnTo>
                <a:lnTo>
                  <a:pt x="290012" y="326727"/>
                </a:lnTo>
                <a:lnTo>
                  <a:pt x="287639" y="325434"/>
                </a:lnTo>
                <a:lnTo>
                  <a:pt x="286057" y="323620"/>
                </a:lnTo>
                <a:lnTo>
                  <a:pt x="285002" y="321459"/>
                </a:lnTo>
                <a:lnTo>
                  <a:pt x="283347" y="320018"/>
                </a:lnTo>
                <a:lnTo>
                  <a:pt x="281290" y="319056"/>
                </a:lnTo>
                <a:lnTo>
                  <a:pt x="278967" y="318416"/>
                </a:lnTo>
                <a:lnTo>
                  <a:pt x="278370" y="317989"/>
                </a:lnTo>
                <a:lnTo>
                  <a:pt x="278925" y="317705"/>
                </a:lnTo>
                <a:lnTo>
                  <a:pt x="282109" y="317248"/>
                </a:lnTo>
                <a:lnTo>
                  <a:pt x="297586" y="324526"/>
                </a:lnTo>
                <a:lnTo>
                  <a:pt x="314119" y="337417"/>
                </a:lnTo>
                <a:lnTo>
                  <a:pt x="330880" y="349815"/>
                </a:lnTo>
                <a:lnTo>
                  <a:pt x="334887" y="353209"/>
                </a:lnTo>
                <a:lnTo>
                  <a:pt x="341879" y="362060"/>
                </a:lnTo>
                <a:lnTo>
                  <a:pt x="353710" y="377754"/>
                </a:lnTo>
                <a:lnTo>
                  <a:pt x="358679" y="383265"/>
                </a:lnTo>
                <a:lnTo>
                  <a:pt x="366741" y="397009"/>
                </a:lnTo>
                <a:lnTo>
                  <a:pt x="370224" y="404674"/>
                </a:lnTo>
                <a:lnTo>
                  <a:pt x="374451" y="415500"/>
                </a:lnTo>
                <a:lnTo>
                  <a:pt x="384228" y="442767"/>
                </a:lnTo>
                <a:lnTo>
                  <a:pt x="395891" y="476597"/>
                </a:lnTo>
                <a:lnTo>
                  <a:pt x="402330" y="493100"/>
                </a:lnTo>
                <a:lnTo>
                  <a:pt x="409318" y="508689"/>
                </a:lnTo>
                <a:lnTo>
                  <a:pt x="418774" y="528318"/>
                </a:lnTo>
                <a:lnTo>
                  <a:pt x="426787" y="542121"/>
                </a:lnTo>
                <a:lnTo>
                  <a:pt x="430257" y="547136"/>
                </a:lnTo>
                <a:lnTo>
                  <a:pt x="439193" y="555248"/>
                </a:lnTo>
                <a:lnTo>
                  <a:pt x="455901" y="568216"/>
                </a:lnTo>
                <a:lnTo>
                  <a:pt x="462338" y="571602"/>
                </a:lnTo>
                <a:lnTo>
                  <a:pt x="469326" y="573106"/>
                </a:lnTo>
                <a:lnTo>
                  <a:pt x="478781" y="573775"/>
                </a:lnTo>
                <a:lnTo>
                  <a:pt x="483018" y="573001"/>
                </a:lnTo>
                <a:lnTo>
                  <a:pt x="499200" y="564915"/>
                </a:lnTo>
                <a:lnTo>
                  <a:pt x="512402" y="556921"/>
                </a:lnTo>
                <a:lnTo>
                  <a:pt x="529965" y="543440"/>
                </a:lnTo>
                <a:lnTo>
                  <a:pt x="547008" y="530110"/>
                </a:lnTo>
                <a:lnTo>
                  <a:pt x="560931" y="517836"/>
                </a:lnTo>
                <a:lnTo>
                  <a:pt x="576011" y="503491"/>
                </a:lnTo>
                <a:lnTo>
                  <a:pt x="591285" y="489495"/>
                </a:lnTo>
                <a:lnTo>
                  <a:pt x="598025" y="484429"/>
                </a:lnTo>
                <a:lnTo>
                  <a:pt x="625793" y="4628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73"/>
          <p:cNvSpPr/>
          <p:nvPr/>
        </p:nvSpPr>
        <p:spPr>
          <a:xfrm>
            <a:off x="6938009" y="4390993"/>
            <a:ext cx="291467" cy="254905"/>
          </a:xfrm>
          <a:custGeom>
            <a:avLst/>
            <a:gdLst/>
            <a:ahLst/>
            <a:cxnLst/>
            <a:rect l="0" t="0" r="0" b="0"/>
            <a:pathLst>
              <a:path w="291467" h="254905">
                <a:moveTo>
                  <a:pt x="0" y="135286"/>
                </a:moveTo>
                <a:lnTo>
                  <a:pt x="13653" y="144389"/>
                </a:lnTo>
                <a:lnTo>
                  <a:pt x="19580" y="148022"/>
                </a:lnTo>
                <a:lnTo>
                  <a:pt x="25436" y="151397"/>
                </a:lnTo>
                <a:lnTo>
                  <a:pt x="31246" y="154599"/>
                </a:lnTo>
                <a:lnTo>
                  <a:pt x="37023" y="156734"/>
                </a:lnTo>
                <a:lnTo>
                  <a:pt x="42780" y="158158"/>
                </a:lnTo>
                <a:lnTo>
                  <a:pt x="48522" y="159106"/>
                </a:lnTo>
                <a:lnTo>
                  <a:pt x="54256" y="160691"/>
                </a:lnTo>
                <a:lnTo>
                  <a:pt x="59984" y="162701"/>
                </a:lnTo>
                <a:lnTo>
                  <a:pt x="65706" y="164993"/>
                </a:lnTo>
                <a:lnTo>
                  <a:pt x="71427" y="166521"/>
                </a:lnTo>
                <a:lnTo>
                  <a:pt x="77146" y="167539"/>
                </a:lnTo>
                <a:lnTo>
                  <a:pt x="82863" y="168219"/>
                </a:lnTo>
                <a:lnTo>
                  <a:pt x="88579" y="167719"/>
                </a:lnTo>
                <a:lnTo>
                  <a:pt x="94296" y="166433"/>
                </a:lnTo>
                <a:lnTo>
                  <a:pt x="100011" y="164623"/>
                </a:lnTo>
                <a:lnTo>
                  <a:pt x="116523" y="160073"/>
                </a:lnTo>
                <a:lnTo>
                  <a:pt x="126259" y="157526"/>
                </a:lnTo>
                <a:lnTo>
                  <a:pt x="134656" y="154875"/>
                </a:lnTo>
                <a:lnTo>
                  <a:pt x="142158" y="152156"/>
                </a:lnTo>
                <a:lnTo>
                  <a:pt x="149065" y="149390"/>
                </a:lnTo>
                <a:lnTo>
                  <a:pt x="154622" y="145642"/>
                </a:lnTo>
                <a:lnTo>
                  <a:pt x="159279" y="141237"/>
                </a:lnTo>
                <a:lnTo>
                  <a:pt x="163336" y="136396"/>
                </a:lnTo>
                <a:lnTo>
                  <a:pt x="167946" y="131264"/>
                </a:lnTo>
                <a:lnTo>
                  <a:pt x="178148" y="120482"/>
                </a:lnTo>
                <a:lnTo>
                  <a:pt x="182583" y="114939"/>
                </a:lnTo>
                <a:lnTo>
                  <a:pt x="186492" y="109339"/>
                </a:lnTo>
                <a:lnTo>
                  <a:pt x="190051" y="103701"/>
                </a:lnTo>
                <a:lnTo>
                  <a:pt x="193375" y="98037"/>
                </a:lnTo>
                <a:lnTo>
                  <a:pt x="196545" y="92356"/>
                </a:lnTo>
                <a:lnTo>
                  <a:pt x="202606" y="80964"/>
                </a:lnTo>
                <a:lnTo>
                  <a:pt x="208475" y="69551"/>
                </a:lnTo>
                <a:lnTo>
                  <a:pt x="211373" y="62888"/>
                </a:lnTo>
                <a:lnTo>
                  <a:pt x="214259" y="55588"/>
                </a:lnTo>
                <a:lnTo>
                  <a:pt x="217134" y="47864"/>
                </a:lnTo>
                <a:lnTo>
                  <a:pt x="219051" y="40810"/>
                </a:lnTo>
                <a:lnTo>
                  <a:pt x="220330" y="34202"/>
                </a:lnTo>
                <a:lnTo>
                  <a:pt x="221181" y="27892"/>
                </a:lnTo>
                <a:lnTo>
                  <a:pt x="221750" y="22733"/>
                </a:lnTo>
                <a:lnTo>
                  <a:pt x="222129" y="18341"/>
                </a:lnTo>
                <a:lnTo>
                  <a:pt x="222381" y="14460"/>
                </a:lnTo>
                <a:lnTo>
                  <a:pt x="221597" y="10920"/>
                </a:lnTo>
                <a:lnTo>
                  <a:pt x="218185" y="4448"/>
                </a:lnTo>
                <a:lnTo>
                  <a:pt x="215941" y="2341"/>
                </a:lnTo>
                <a:lnTo>
                  <a:pt x="213494" y="936"/>
                </a:lnTo>
                <a:lnTo>
                  <a:pt x="210909" y="0"/>
                </a:lnTo>
                <a:lnTo>
                  <a:pt x="207281" y="328"/>
                </a:lnTo>
                <a:lnTo>
                  <a:pt x="202958" y="1499"/>
                </a:lnTo>
                <a:lnTo>
                  <a:pt x="198170" y="3232"/>
                </a:lnTo>
                <a:lnTo>
                  <a:pt x="193074" y="5340"/>
                </a:lnTo>
                <a:lnTo>
                  <a:pt x="187771" y="7698"/>
                </a:lnTo>
                <a:lnTo>
                  <a:pt x="176800" y="12859"/>
                </a:lnTo>
                <a:lnTo>
                  <a:pt x="165573" y="18327"/>
                </a:lnTo>
                <a:lnTo>
                  <a:pt x="159912" y="22071"/>
                </a:lnTo>
                <a:lnTo>
                  <a:pt x="154234" y="26472"/>
                </a:lnTo>
                <a:lnTo>
                  <a:pt x="148542" y="31311"/>
                </a:lnTo>
                <a:lnTo>
                  <a:pt x="142844" y="37395"/>
                </a:lnTo>
                <a:lnTo>
                  <a:pt x="137139" y="44308"/>
                </a:lnTo>
                <a:lnTo>
                  <a:pt x="131431" y="51774"/>
                </a:lnTo>
                <a:lnTo>
                  <a:pt x="125721" y="58656"/>
                </a:lnTo>
                <a:lnTo>
                  <a:pt x="120009" y="65150"/>
                </a:lnTo>
                <a:lnTo>
                  <a:pt x="114296" y="71384"/>
                </a:lnTo>
                <a:lnTo>
                  <a:pt x="109536" y="78398"/>
                </a:lnTo>
                <a:lnTo>
                  <a:pt x="105409" y="85931"/>
                </a:lnTo>
                <a:lnTo>
                  <a:pt x="95050" y="107645"/>
                </a:lnTo>
                <a:lnTo>
                  <a:pt x="83017" y="132049"/>
                </a:lnTo>
                <a:lnTo>
                  <a:pt x="81063" y="137891"/>
                </a:lnTo>
                <a:lnTo>
                  <a:pt x="79759" y="143690"/>
                </a:lnTo>
                <a:lnTo>
                  <a:pt x="78891" y="149462"/>
                </a:lnTo>
                <a:lnTo>
                  <a:pt x="78311" y="155214"/>
                </a:lnTo>
                <a:lnTo>
                  <a:pt x="77925" y="160954"/>
                </a:lnTo>
                <a:lnTo>
                  <a:pt x="77668" y="166686"/>
                </a:lnTo>
                <a:lnTo>
                  <a:pt x="77382" y="178135"/>
                </a:lnTo>
                <a:lnTo>
                  <a:pt x="77306" y="183854"/>
                </a:lnTo>
                <a:lnTo>
                  <a:pt x="78207" y="188620"/>
                </a:lnTo>
                <a:lnTo>
                  <a:pt x="81750" y="196455"/>
                </a:lnTo>
                <a:lnTo>
                  <a:pt x="89098" y="210772"/>
                </a:lnTo>
                <a:lnTo>
                  <a:pt x="91784" y="215138"/>
                </a:lnTo>
                <a:lnTo>
                  <a:pt x="97308" y="222529"/>
                </a:lnTo>
                <a:lnTo>
                  <a:pt x="105478" y="228989"/>
                </a:lnTo>
                <a:lnTo>
                  <a:pt x="114507" y="235035"/>
                </a:lnTo>
                <a:lnTo>
                  <a:pt x="121695" y="240897"/>
                </a:lnTo>
                <a:lnTo>
                  <a:pt x="125897" y="242841"/>
                </a:lnTo>
                <a:lnTo>
                  <a:pt x="130605" y="244137"/>
                </a:lnTo>
                <a:lnTo>
                  <a:pt x="135647" y="245001"/>
                </a:lnTo>
                <a:lnTo>
                  <a:pt x="140914" y="246529"/>
                </a:lnTo>
                <a:lnTo>
                  <a:pt x="146330" y="248501"/>
                </a:lnTo>
                <a:lnTo>
                  <a:pt x="151846" y="250768"/>
                </a:lnTo>
                <a:lnTo>
                  <a:pt x="160286" y="252279"/>
                </a:lnTo>
                <a:lnTo>
                  <a:pt x="170675" y="253287"/>
                </a:lnTo>
                <a:lnTo>
                  <a:pt x="182364" y="253959"/>
                </a:lnTo>
                <a:lnTo>
                  <a:pt x="208050" y="254705"/>
                </a:lnTo>
                <a:lnTo>
                  <a:pt x="221568" y="254904"/>
                </a:lnTo>
                <a:lnTo>
                  <a:pt x="232485" y="254084"/>
                </a:lnTo>
                <a:lnTo>
                  <a:pt x="241668" y="252585"/>
                </a:lnTo>
                <a:lnTo>
                  <a:pt x="249694" y="250633"/>
                </a:lnTo>
                <a:lnTo>
                  <a:pt x="256951" y="248380"/>
                </a:lnTo>
                <a:lnTo>
                  <a:pt x="263694" y="245924"/>
                </a:lnTo>
                <a:lnTo>
                  <a:pt x="270093" y="243335"/>
                </a:lnTo>
                <a:lnTo>
                  <a:pt x="275312" y="241609"/>
                </a:lnTo>
                <a:lnTo>
                  <a:pt x="279745" y="240458"/>
                </a:lnTo>
                <a:lnTo>
                  <a:pt x="291466" y="2381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74"/>
          <p:cNvSpPr/>
          <p:nvPr/>
        </p:nvSpPr>
        <p:spPr>
          <a:xfrm>
            <a:off x="7306627" y="4397692"/>
            <a:ext cx="222886" cy="231459"/>
          </a:xfrm>
          <a:custGeom>
            <a:avLst/>
            <a:gdLst/>
            <a:ahLst/>
            <a:cxnLst/>
            <a:rect l="0" t="0" r="0" b="0"/>
            <a:pathLst>
              <a:path w="222886" h="231459">
                <a:moveTo>
                  <a:pt x="0" y="0"/>
                </a:moveTo>
                <a:lnTo>
                  <a:pt x="9101" y="0"/>
                </a:lnTo>
                <a:lnTo>
                  <a:pt x="12735" y="953"/>
                </a:lnTo>
                <a:lnTo>
                  <a:pt x="19312" y="4551"/>
                </a:lnTo>
                <a:lnTo>
                  <a:pt x="24305" y="8749"/>
                </a:lnTo>
                <a:lnTo>
                  <a:pt x="30491" y="14405"/>
                </a:lnTo>
                <a:lnTo>
                  <a:pt x="37472" y="21034"/>
                </a:lnTo>
                <a:lnTo>
                  <a:pt x="42127" y="27358"/>
                </a:lnTo>
                <a:lnTo>
                  <a:pt x="45230" y="33478"/>
                </a:lnTo>
                <a:lnTo>
                  <a:pt x="47298" y="39464"/>
                </a:lnTo>
                <a:lnTo>
                  <a:pt x="52487" y="49169"/>
                </a:lnTo>
                <a:lnTo>
                  <a:pt x="59756" y="61355"/>
                </a:lnTo>
                <a:lnTo>
                  <a:pt x="68412" y="75193"/>
                </a:lnTo>
                <a:lnTo>
                  <a:pt x="88191" y="108349"/>
                </a:lnTo>
                <a:lnTo>
                  <a:pt x="98799" y="126526"/>
                </a:lnTo>
                <a:lnTo>
                  <a:pt x="107777" y="140548"/>
                </a:lnTo>
                <a:lnTo>
                  <a:pt x="115666" y="151801"/>
                </a:lnTo>
                <a:lnTo>
                  <a:pt x="122831" y="161209"/>
                </a:lnTo>
                <a:lnTo>
                  <a:pt x="130464" y="170337"/>
                </a:lnTo>
                <a:lnTo>
                  <a:pt x="138412" y="179281"/>
                </a:lnTo>
                <a:lnTo>
                  <a:pt x="146566" y="188100"/>
                </a:lnTo>
                <a:lnTo>
                  <a:pt x="154861" y="195885"/>
                </a:lnTo>
                <a:lnTo>
                  <a:pt x="163248" y="202981"/>
                </a:lnTo>
                <a:lnTo>
                  <a:pt x="171697" y="209615"/>
                </a:lnTo>
                <a:lnTo>
                  <a:pt x="180188" y="214991"/>
                </a:lnTo>
                <a:lnTo>
                  <a:pt x="188705" y="219528"/>
                </a:lnTo>
                <a:lnTo>
                  <a:pt x="222885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75"/>
          <p:cNvSpPr/>
          <p:nvPr/>
        </p:nvSpPr>
        <p:spPr>
          <a:xfrm>
            <a:off x="7334702" y="4371975"/>
            <a:ext cx="169093" cy="274321"/>
          </a:xfrm>
          <a:custGeom>
            <a:avLst/>
            <a:gdLst/>
            <a:ahLst/>
            <a:cxnLst/>
            <a:rect l="0" t="0" r="0" b="0"/>
            <a:pathLst>
              <a:path w="169093" h="274321">
                <a:moveTo>
                  <a:pt x="169092" y="0"/>
                </a:moveTo>
                <a:lnTo>
                  <a:pt x="155440" y="4550"/>
                </a:lnTo>
                <a:lnTo>
                  <a:pt x="150465" y="7796"/>
                </a:lnTo>
                <a:lnTo>
                  <a:pt x="146197" y="11865"/>
                </a:lnTo>
                <a:lnTo>
                  <a:pt x="142399" y="16482"/>
                </a:lnTo>
                <a:lnTo>
                  <a:pt x="138914" y="21465"/>
                </a:lnTo>
                <a:lnTo>
                  <a:pt x="135638" y="26693"/>
                </a:lnTo>
                <a:lnTo>
                  <a:pt x="132502" y="32083"/>
                </a:lnTo>
                <a:lnTo>
                  <a:pt x="49880" y="168655"/>
                </a:lnTo>
                <a:lnTo>
                  <a:pt x="33242" y="196877"/>
                </a:lnTo>
                <a:lnTo>
                  <a:pt x="19497" y="218946"/>
                </a:lnTo>
                <a:lnTo>
                  <a:pt x="14117" y="226926"/>
                </a:lnTo>
                <a:lnTo>
                  <a:pt x="9579" y="233199"/>
                </a:lnTo>
                <a:lnTo>
                  <a:pt x="5599" y="238334"/>
                </a:lnTo>
                <a:lnTo>
                  <a:pt x="1179" y="246578"/>
                </a:lnTo>
                <a:lnTo>
                  <a:pt x="0" y="250111"/>
                </a:lnTo>
                <a:lnTo>
                  <a:pt x="167" y="253418"/>
                </a:lnTo>
                <a:lnTo>
                  <a:pt x="1230" y="256575"/>
                </a:lnTo>
                <a:lnTo>
                  <a:pt x="6215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76"/>
          <p:cNvSpPr/>
          <p:nvPr/>
        </p:nvSpPr>
        <p:spPr>
          <a:xfrm>
            <a:off x="7585955" y="4339423"/>
            <a:ext cx="243431" cy="238293"/>
          </a:xfrm>
          <a:custGeom>
            <a:avLst/>
            <a:gdLst/>
            <a:ahLst/>
            <a:cxnLst/>
            <a:rect l="0" t="0" r="0" b="0"/>
            <a:pathLst>
              <a:path w="243431" h="238293">
                <a:moveTo>
                  <a:pt x="72145" y="15406"/>
                </a:moveTo>
                <a:lnTo>
                  <a:pt x="58492" y="24508"/>
                </a:lnTo>
                <a:lnTo>
                  <a:pt x="53518" y="29094"/>
                </a:lnTo>
                <a:lnTo>
                  <a:pt x="49249" y="34057"/>
                </a:lnTo>
                <a:lnTo>
                  <a:pt x="45452" y="39270"/>
                </a:lnTo>
                <a:lnTo>
                  <a:pt x="41966" y="43698"/>
                </a:lnTo>
                <a:lnTo>
                  <a:pt x="38691" y="47603"/>
                </a:lnTo>
                <a:lnTo>
                  <a:pt x="35554" y="51159"/>
                </a:lnTo>
                <a:lnTo>
                  <a:pt x="31559" y="58291"/>
                </a:lnTo>
                <a:lnTo>
                  <a:pt x="26990" y="67809"/>
                </a:lnTo>
                <a:lnTo>
                  <a:pt x="17786" y="88226"/>
                </a:lnTo>
                <a:lnTo>
                  <a:pt x="10520" y="103651"/>
                </a:lnTo>
                <a:lnTo>
                  <a:pt x="7249" y="112336"/>
                </a:lnTo>
                <a:lnTo>
                  <a:pt x="4116" y="121936"/>
                </a:lnTo>
                <a:lnTo>
                  <a:pt x="1075" y="132147"/>
                </a:lnTo>
                <a:lnTo>
                  <a:pt x="0" y="140858"/>
                </a:lnTo>
                <a:lnTo>
                  <a:pt x="236" y="148571"/>
                </a:lnTo>
                <a:lnTo>
                  <a:pt x="1345" y="155618"/>
                </a:lnTo>
                <a:lnTo>
                  <a:pt x="2085" y="162221"/>
                </a:lnTo>
                <a:lnTo>
                  <a:pt x="2578" y="168528"/>
                </a:lnTo>
                <a:lnTo>
                  <a:pt x="2908" y="174638"/>
                </a:lnTo>
                <a:lnTo>
                  <a:pt x="5031" y="179663"/>
                </a:lnTo>
                <a:lnTo>
                  <a:pt x="8352" y="183966"/>
                </a:lnTo>
                <a:lnTo>
                  <a:pt x="16170" y="191287"/>
                </a:lnTo>
                <a:lnTo>
                  <a:pt x="22819" y="197715"/>
                </a:lnTo>
                <a:lnTo>
                  <a:pt x="24973" y="200763"/>
                </a:lnTo>
                <a:lnTo>
                  <a:pt x="27367" y="206690"/>
                </a:lnTo>
                <a:lnTo>
                  <a:pt x="29911" y="208652"/>
                </a:lnTo>
                <a:lnTo>
                  <a:pt x="33511" y="209959"/>
                </a:lnTo>
                <a:lnTo>
                  <a:pt x="37816" y="210831"/>
                </a:lnTo>
                <a:lnTo>
                  <a:pt x="42591" y="211412"/>
                </a:lnTo>
                <a:lnTo>
                  <a:pt x="47680" y="211799"/>
                </a:lnTo>
                <a:lnTo>
                  <a:pt x="52977" y="212058"/>
                </a:lnTo>
                <a:lnTo>
                  <a:pt x="57462" y="211277"/>
                </a:lnTo>
                <a:lnTo>
                  <a:pt x="64984" y="207870"/>
                </a:lnTo>
                <a:lnTo>
                  <a:pt x="70228" y="206580"/>
                </a:lnTo>
                <a:lnTo>
                  <a:pt x="76582" y="205721"/>
                </a:lnTo>
                <a:lnTo>
                  <a:pt x="83676" y="205148"/>
                </a:lnTo>
                <a:lnTo>
                  <a:pt x="92215" y="201908"/>
                </a:lnTo>
                <a:lnTo>
                  <a:pt x="101717" y="196891"/>
                </a:lnTo>
                <a:lnTo>
                  <a:pt x="111862" y="190689"/>
                </a:lnTo>
                <a:lnTo>
                  <a:pt x="120530" y="184648"/>
                </a:lnTo>
                <a:lnTo>
                  <a:pt x="128214" y="178717"/>
                </a:lnTo>
                <a:lnTo>
                  <a:pt x="135242" y="172858"/>
                </a:lnTo>
                <a:lnTo>
                  <a:pt x="141832" y="167999"/>
                </a:lnTo>
                <a:lnTo>
                  <a:pt x="148131" y="163807"/>
                </a:lnTo>
                <a:lnTo>
                  <a:pt x="154235" y="160060"/>
                </a:lnTo>
                <a:lnTo>
                  <a:pt x="160209" y="155657"/>
                </a:lnTo>
                <a:lnTo>
                  <a:pt x="166097" y="150818"/>
                </a:lnTo>
                <a:lnTo>
                  <a:pt x="171927" y="145686"/>
                </a:lnTo>
                <a:lnTo>
                  <a:pt x="178671" y="137502"/>
                </a:lnTo>
                <a:lnTo>
                  <a:pt x="186024" y="127283"/>
                </a:lnTo>
                <a:lnTo>
                  <a:pt x="193784" y="115708"/>
                </a:lnTo>
                <a:lnTo>
                  <a:pt x="200863" y="106087"/>
                </a:lnTo>
                <a:lnTo>
                  <a:pt x="207487" y="97768"/>
                </a:lnTo>
                <a:lnTo>
                  <a:pt x="213808" y="90317"/>
                </a:lnTo>
                <a:lnTo>
                  <a:pt x="218974" y="83444"/>
                </a:lnTo>
                <a:lnTo>
                  <a:pt x="223371" y="76958"/>
                </a:lnTo>
                <a:lnTo>
                  <a:pt x="227254" y="70728"/>
                </a:lnTo>
                <a:lnTo>
                  <a:pt x="230796" y="64670"/>
                </a:lnTo>
                <a:lnTo>
                  <a:pt x="234110" y="58726"/>
                </a:lnTo>
                <a:lnTo>
                  <a:pt x="237272" y="52859"/>
                </a:lnTo>
                <a:lnTo>
                  <a:pt x="239379" y="47042"/>
                </a:lnTo>
                <a:lnTo>
                  <a:pt x="240785" y="41259"/>
                </a:lnTo>
                <a:lnTo>
                  <a:pt x="241722" y="35499"/>
                </a:lnTo>
                <a:lnTo>
                  <a:pt x="242346" y="30707"/>
                </a:lnTo>
                <a:lnTo>
                  <a:pt x="242762" y="26559"/>
                </a:lnTo>
                <a:lnTo>
                  <a:pt x="243225" y="19411"/>
                </a:lnTo>
                <a:lnTo>
                  <a:pt x="243430" y="13059"/>
                </a:lnTo>
                <a:lnTo>
                  <a:pt x="242533" y="10032"/>
                </a:lnTo>
                <a:lnTo>
                  <a:pt x="238996" y="4128"/>
                </a:lnTo>
                <a:lnTo>
                  <a:pt x="236718" y="2172"/>
                </a:lnTo>
                <a:lnTo>
                  <a:pt x="234249" y="869"/>
                </a:lnTo>
                <a:lnTo>
                  <a:pt x="231649" y="0"/>
                </a:lnTo>
                <a:lnTo>
                  <a:pt x="228963" y="373"/>
                </a:lnTo>
                <a:lnTo>
                  <a:pt x="226220" y="1574"/>
                </a:lnTo>
                <a:lnTo>
                  <a:pt x="218728" y="5449"/>
                </a:lnTo>
                <a:lnTo>
                  <a:pt x="212730" y="7816"/>
                </a:lnTo>
                <a:lnTo>
                  <a:pt x="205873" y="10346"/>
                </a:lnTo>
                <a:lnTo>
                  <a:pt x="200349" y="13938"/>
                </a:lnTo>
                <a:lnTo>
                  <a:pt x="195714" y="18238"/>
                </a:lnTo>
                <a:lnTo>
                  <a:pt x="191672" y="23009"/>
                </a:lnTo>
                <a:lnTo>
                  <a:pt x="187072" y="28095"/>
                </a:lnTo>
                <a:lnTo>
                  <a:pt x="176882" y="38826"/>
                </a:lnTo>
                <a:lnTo>
                  <a:pt x="172449" y="44354"/>
                </a:lnTo>
                <a:lnTo>
                  <a:pt x="168542" y="49945"/>
                </a:lnTo>
                <a:lnTo>
                  <a:pt x="164985" y="55578"/>
                </a:lnTo>
                <a:lnTo>
                  <a:pt x="162613" y="61237"/>
                </a:lnTo>
                <a:lnTo>
                  <a:pt x="161032" y="66915"/>
                </a:lnTo>
                <a:lnTo>
                  <a:pt x="159978" y="72606"/>
                </a:lnTo>
                <a:lnTo>
                  <a:pt x="157370" y="83067"/>
                </a:lnTo>
                <a:lnTo>
                  <a:pt x="149392" y="112470"/>
                </a:lnTo>
                <a:lnTo>
                  <a:pt x="146503" y="124883"/>
                </a:lnTo>
                <a:lnTo>
                  <a:pt x="144577" y="135064"/>
                </a:lnTo>
                <a:lnTo>
                  <a:pt x="143293" y="143756"/>
                </a:lnTo>
                <a:lnTo>
                  <a:pt x="143389" y="152407"/>
                </a:lnTo>
                <a:lnTo>
                  <a:pt x="144407" y="161033"/>
                </a:lnTo>
                <a:lnTo>
                  <a:pt x="146036" y="169641"/>
                </a:lnTo>
                <a:lnTo>
                  <a:pt x="148076" y="177285"/>
                </a:lnTo>
                <a:lnTo>
                  <a:pt x="150388" y="184286"/>
                </a:lnTo>
                <a:lnTo>
                  <a:pt x="152882" y="190857"/>
                </a:lnTo>
                <a:lnTo>
                  <a:pt x="155498" y="197144"/>
                </a:lnTo>
                <a:lnTo>
                  <a:pt x="158193" y="203240"/>
                </a:lnTo>
                <a:lnTo>
                  <a:pt x="160943" y="209209"/>
                </a:lnTo>
                <a:lnTo>
                  <a:pt x="163729" y="214141"/>
                </a:lnTo>
                <a:lnTo>
                  <a:pt x="166538" y="218381"/>
                </a:lnTo>
                <a:lnTo>
                  <a:pt x="169363" y="222160"/>
                </a:lnTo>
                <a:lnTo>
                  <a:pt x="173152" y="224680"/>
                </a:lnTo>
                <a:lnTo>
                  <a:pt x="177583" y="226359"/>
                </a:lnTo>
                <a:lnTo>
                  <a:pt x="182442" y="227480"/>
                </a:lnTo>
                <a:lnTo>
                  <a:pt x="186634" y="229179"/>
                </a:lnTo>
                <a:lnTo>
                  <a:pt x="193831" y="233606"/>
                </a:lnTo>
                <a:lnTo>
                  <a:pt x="198036" y="235168"/>
                </a:lnTo>
                <a:lnTo>
                  <a:pt x="202745" y="236209"/>
                </a:lnTo>
                <a:lnTo>
                  <a:pt x="217877" y="2382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77"/>
          <p:cNvSpPr/>
          <p:nvPr/>
        </p:nvSpPr>
        <p:spPr>
          <a:xfrm>
            <a:off x="7940992" y="4311967"/>
            <a:ext cx="126048" cy="351770"/>
          </a:xfrm>
          <a:custGeom>
            <a:avLst/>
            <a:gdLst/>
            <a:ahLst/>
            <a:cxnLst/>
            <a:rect l="0" t="0" r="0" b="0"/>
            <a:pathLst>
              <a:path w="126048" h="351770">
                <a:moveTo>
                  <a:pt x="34290" y="0"/>
                </a:moveTo>
                <a:lnTo>
                  <a:pt x="25189" y="13653"/>
                </a:lnTo>
                <a:lnTo>
                  <a:pt x="22507" y="19579"/>
                </a:lnTo>
                <a:lnTo>
                  <a:pt x="20720" y="25435"/>
                </a:lnTo>
                <a:lnTo>
                  <a:pt x="19528" y="31245"/>
                </a:lnTo>
                <a:lnTo>
                  <a:pt x="18733" y="37975"/>
                </a:lnTo>
                <a:lnTo>
                  <a:pt x="18204" y="45319"/>
                </a:lnTo>
                <a:lnTo>
                  <a:pt x="17851" y="53073"/>
                </a:lnTo>
                <a:lnTo>
                  <a:pt x="17354" y="95841"/>
                </a:lnTo>
                <a:lnTo>
                  <a:pt x="17147" y="231762"/>
                </a:lnTo>
                <a:lnTo>
                  <a:pt x="18098" y="243091"/>
                </a:lnTo>
                <a:lnTo>
                  <a:pt x="19686" y="253500"/>
                </a:lnTo>
                <a:lnTo>
                  <a:pt x="21697" y="263298"/>
                </a:lnTo>
                <a:lnTo>
                  <a:pt x="23037" y="271734"/>
                </a:lnTo>
                <a:lnTo>
                  <a:pt x="23930" y="279264"/>
                </a:lnTo>
                <a:lnTo>
                  <a:pt x="24527" y="286188"/>
                </a:lnTo>
                <a:lnTo>
                  <a:pt x="24924" y="297472"/>
                </a:lnTo>
                <a:lnTo>
                  <a:pt x="25365" y="327790"/>
                </a:lnTo>
                <a:lnTo>
                  <a:pt x="24530" y="338542"/>
                </a:lnTo>
                <a:lnTo>
                  <a:pt x="23021" y="345710"/>
                </a:lnTo>
                <a:lnTo>
                  <a:pt x="21062" y="350488"/>
                </a:lnTo>
                <a:lnTo>
                  <a:pt x="19757" y="351769"/>
                </a:lnTo>
                <a:lnTo>
                  <a:pt x="18886" y="350718"/>
                </a:lnTo>
                <a:lnTo>
                  <a:pt x="16966" y="344470"/>
                </a:lnTo>
                <a:lnTo>
                  <a:pt x="15121" y="340137"/>
                </a:lnTo>
                <a:lnTo>
                  <a:pt x="10531" y="330242"/>
                </a:lnTo>
                <a:lnTo>
                  <a:pt x="5315" y="319494"/>
                </a:lnTo>
                <a:lnTo>
                  <a:pt x="3544" y="312056"/>
                </a:lnTo>
                <a:lnTo>
                  <a:pt x="2363" y="303287"/>
                </a:lnTo>
                <a:lnTo>
                  <a:pt x="1575" y="293632"/>
                </a:lnTo>
                <a:lnTo>
                  <a:pt x="1051" y="283385"/>
                </a:lnTo>
                <a:lnTo>
                  <a:pt x="467" y="261839"/>
                </a:lnTo>
                <a:lnTo>
                  <a:pt x="138" y="210086"/>
                </a:lnTo>
                <a:lnTo>
                  <a:pt x="1044" y="192444"/>
                </a:lnTo>
                <a:lnTo>
                  <a:pt x="2602" y="175922"/>
                </a:lnTo>
                <a:lnTo>
                  <a:pt x="6871" y="143910"/>
                </a:lnTo>
                <a:lnTo>
                  <a:pt x="11945" y="110633"/>
                </a:lnTo>
                <a:lnTo>
                  <a:pt x="14630" y="96615"/>
                </a:lnTo>
                <a:lnTo>
                  <a:pt x="17373" y="84412"/>
                </a:lnTo>
                <a:lnTo>
                  <a:pt x="20156" y="73420"/>
                </a:lnTo>
                <a:lnTo>
                  <a:pt x="23914" y="65139"/>
                </a:lnTo>
                <a:lnTo>
                  <a:pt x="28325" y="58666"/>
                </a:lnTo>
                <a:lnTo>
                  <a:pt x="33171" y="53399"/>
                </a:lnTo>
                <a:lnTo>
                  <a:pt x="37354" y="47981"/>
                </a:lnTo>
                <a:lnTo>
                  <a:pt x="41095" y="42465"/>
                </a:lnTo>
                <a:lnTo>
                  <a:pt x="44542" y="36883"/>
                </a:lnTo>
                <a:lnTo>
                  <a:pt x="47792" y="32209"/>
                </a:lnTo>
                <a:lnTo>
                  <a:pt x="50912" y="28140"/>
                </a:lnTo>
                <a:lnTo>
                  <a:pt x="53944" y="24475"/>
                </a:lnTo>
                <a:lnTo>
                  <a:pt x="56917" y="21079"/>
                </a:lnTo>
                <a:lnTo>
                  <a:pt x="59852" y="17863"/>
                </a:lnTo>
                <a:lnTo>
                  <a:pt x="62762" y="14766"/>
                </a:lnTo>
                <a:lnTo>
                  <a:pt x="65653" y="12701"/>
                </a:lnTo>
                <a:lnTo>
                  <a:pt x="68534" y="11325"/>
                </a:lnTo>
                <a:lnTo>
                  <a:pt x="71408" y="10408"/>
                </a:lnTo>
                <a:lnTo>
                  <a:pt x="75227" y="9796"/>
                </a:lnTo>
                <a:lnTo>
                  <a:pt x="79678" y="9388"/>
                </a:lnTo>
                <a:lnTo>
                  <a:pt x="84552" y="9116"/>
                </a:lnTo>
                <a:lnTo>
                  <a:pt x="88752" y="9888"/>
                </a:lnTo>
                <a:lnTo>
                  <a:pt x="92506" y="11354"/>
                </a:lnTo>
                <a:lnTo>
                  <a:pt x="95960" y="13284"/>
                </a:lnTo>
                <a:lnTo>
                  <a:pt x="99217" y="15524"/>
                </a:lnTo>
                <a:lnTo>
                  <a:pt x="102340" y="17969"/>
                </a:lnTo>
                <a:lnTo>
                  <a:pt x="105373" y="20552"/>
                </a:lnTo>
                <a:lnTo>
                  <a:pt x="107397" y="24179"/>
                </a:lnTo>
                <a:lnTo>
                  <a:pt x="109645" y="33289"/>
                </a:lnTo>
                <a:lnTo>
                  <a:pt x="112149" y="39337"/>
                </a:lnTo>
                <a:lnTo>
                  <a:pt x="115723" y="46227"/>
                </a:lnTo>
                <a:lnTo>
                  <a:pt x="120012" y="53678"/>
                </a:lnTo>
                <a:lnTo>
                  <a:pt x="122870" y="60550"/>
                </a:lnTo>
                <a:lnTo>
                  <a:pt x="124776" y="67037"/>
                </a:lnTo>
                <a:lnTo>
                  <a:pt x="126047" y="73266"/>
                </a:lnTo>
                <a:lnTo>
                  <a:pt x="125941" y="80277"/>
                </a:lnTo>
                <a:lnTo>
                  <a:pt x="124919" y="87808"/>
                </a:lnTo>
                <a:lnTo>
                  <a:pt x="123284" y="95686"/>
                </a:lnTo>
                <a:lnTo>
                  <a:pt x="120289" y="104749"/>
                </a:lnTo>
                <a:lnTo>
                  <a:pt x="116388" y="114600"/>
                </a:lnTo>
                <a:lnTo>
                  <a:pt x="111882" y="124977"/>
                </a:lnTo>
                <a:lnTo>
                  <a:pt x="106973" y="133801"/>
                </a:lnTo>
                <a:lnTo>
                  <a:pt x="101796" y="141588"/>
                </a:lnTo>
                <a:lnTo>
                  <a:pt x="96439" y="148685"/>
                </a:lnTo>
                <a:lnTo>
                  <a:pt x="90962" y="155321"/>
                </a:lnTo>
                <a:lnTo>
                  <a:pt x="85407" y="161650"/>
                </a:lnTo>
                <a:lnTo>
                  <a:pt x="79798" y="167774"/>
                </a:lnTo>
                <a:lnTo>
                  <a:pt x="75107" y="171857"/>
                </a:lnTo>
                <a:lnTo>
                  <a:pt x="71025" y="174579"/>
                </a:lnTo>
                <a:lnTo>
                  <a:pt x="67353" y="176393"/>
                </a:lnTo>
                <a:lnTo>
                  <a:pt x="63000" y="177603"/>
                </a:lnTo>
                <a:lnTo>
                  <a:pt x="58192" y="178410"/>
                </a:lnTo>
                <a:lnTo>
                  <a:pt x="53082" y="178948"/>
                </a:lnTo>
                <a:lnTo>
                  <a:pt x="47770" y="180258"/>
                </a:lnTo>
                <a:lnTo>
                  <a:pt x="42325" y="182085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78"/>
          <p:cNvSpPr/>
          <p:nvPr/>
        </p:nvSpPr>
        <p:spPr>
          <a:xfrm>
            <a:off x="8181022" y="4183379"/>
            <a:ext cx="42863" cy="437199"/>
          </a:xfrm>
          <a:custGeom>
            <a:avLst/>
            <a:gdLst/>
            <a:ahLst/>
            <a:cxnLst/>
            <a:rect l="0" t="0" r="0" b="0"/>
            <a:pathLst>
              <a:path w="42863" h="437199">
                <a:moveTo>
                  <a:pt x="0" y="0"/>
                </a:moveTo>
                <a:lnTo>
                  <a:pt x="0" y="43176"/>
                </a:lnTo>
                <a:lnTo>
                  <a:pt x="953" y="55454"/>
                </a:lnTo>
                <a:lnTo>
                  <a:pt x="2540" y="70307"/>
                </a:lnTo>
                <a:lnTo>
                  <a:pt x="4551" y="86877"/>
                </a:lnTo>
                <a:lnTo>
                  <a:pt x="6844" y="101733"/>
                </a:lnTo>
                <a:lnTo>
                  <a:pt x="9325" y="115447"/>
                </a:lnTo>
                <a:lnTo>
                  <a:pt x="11932" y="128400"/>
                </a:lnTo>
                <a:lnTo>
                  <a:pt x="13670" y="140845"/>
                </a:lnTo>
                <a:lnTo>
                  <a:pt x="14828" y="152952"/>
                </a:lnTo>
                <a:lnTo>
                  <a:pt x="21239" y="240716"/>
                </a:lnTo>
                <a:lnTo>
                  <a:pt x="26267" y="291452"/>
                </a:lnTo>
                <a:lnTo>
                  <a:pt x="30725" y="331465"/>
                </a:lnTo>
                <a:lnTo>
                  <a:pt x="31913" y="344802"/>
                </a:lnTo>
                <a:lnTo>
                  <a:pt x="32706" y="355598"/>
                </a:lnTo>
                <a:lnTo>
                  <a:pt x="33234" y="365653"/>
                </a:lnTo>
                <a:lnTo>
                  <a:pt x="33820" y="384446"/>
                </a:lnTo>
                <a:lnTo>
                  <a:pt x="34150" y="406539"/>
                </a:lnTo>
                <a:lnTo>
                  <a:pt x="35150" y="411997"/>
                </a:lnTo>
                <a:lnTo>
                  <a:pt x="36768" y="416587"/>
                </a:lnTo>
                <a:lnTo>
                  <a:pt x="42862" y="4371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79"/>
          <p:cNvSpPr/>
          <p:nvPr/>
        </p:nvSpPr>
        <p:spPr>
          <a:xfrm>
            <a:off x="8112442" y="4260532"/>
            <a:ext cx="308611" cy="120016"/>
          </a:xfrm>
          <a:custGeom>
            <a:avLst/>
            <a:gdLst/>
            <a:ahLst/>
            <a:cxnLst/>
            <a:rect l="0" t="0" r="0" b="0"/>
            <a:pathLst>
              <a:path w="308611" h="120016">
                <a:moveTo>
                  <a:pt x="0" y="120015"/>
                </a:moveTo>
                <a:lnTo>
                  <a:pt x="13653" y="115464"/>
                </a:lnTo>
                <a:lnTo>
                  <a:pt x="19579" y="113171"/>
                </a:lnTo>
                <a:lnTo>
                  <a:pt x="25435" y="110690"/>
                </a:lnTo>
                <a:lnTo>
                  <a:pt x="31245" y="108083"/>
                </a:lnTo>
                <a:lnTo>
                  <a:pt x="75827" y="86211"/>
                </a:lnTo>
                <a:lnTo>
                  <a:pt x="98176" y="76524"/>
                </a:lnTo>
                <a:lnTo>
                  <a:pt x="150949" y="55601"/>
                </a:lnTo>
                <a:lnTo>
                  <a:pt x="189008" y="41222"/>
                </a:lnTo>
                <a:lnTo>
                  <a:pt x="203158" y="36054"/>
                </a:lnTo>
                <a:lnTo>
                  <a:pt x="216401" y="30703"/>
                </a:lnTo>
                <a:lnTo>
                  <a:pt x="229041" y="25231"/>
                </a:lnTo>
                <a:lnTo>
                  <a:pt x="241276" y="19678"/>
                </a:lnTo>
                <a:lnTo>
                  <a:pt x="252290" y="15977"/>
                </a:lnTo>
                <a:lnTo>
                  <a:pt x="262491" y="13509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80"/>
          <p:cNvSpPr/>
          <p:nvPr/>
        </p:nvSpPr>
        <p:spPr>
          <a:xfrm>
            <a:off x="8386929" y="4149203"/>
            <a:ext cx="299872" cy="316952"/>
          </a:xfrm>
          <a:custGeom>
            <a:avLst/>
            <a:gdLst/>
            <a:ahLst/>
            <a:cxnLst/>
            <a:rect l="0" t="0" r="0" b="0"/>
            <a:pathLst>
              <a:path w="299872" h="316952">
                <a:moveTo>
                  <a:pt x="76986" y="17032"/>
                </a:moveTo>
                <a:lnTo>
                  <a:pt x="76986" y="12481"/>
                </a:lnTo>
                <a:lnTo>
                  <a:pt x="77938" y="11140"/>
                </a:lnTo>
                <a:lnTo>
                  <a:pt x="79525" y="10246"/>
                </a:lnTo>
                <a:lnTo>
                  <a:pt x="88852" y="6449"/>
                </a:lnTo>
                <a:lnTo>
                  <a:pt x="93468" y="4261"/>
                </a:lnTo>
                <a:lnTo>
                  <a:pt x="98451" y="2803"/>
                </a:lnTo>
                <a:lnTo>
                  <a:pt x="103679" y="1831"/>
                </a:lnTo>
                <a:lnTo>
                  <a:pt x="109069" y="1183"/>
                </a:lnTo>
                <a:lnTo>
                  <a:pt x="114566" y="751"/>
                </a:lnTo>
                <a:lnTo>
                  <a:pt x="120137" y="463"/>
                </a:lnTo>
                <a:lnTo>
                  <a:pt x="125756" y="271"/>
                </a:lnTo>
                <a:lnTo>
                  <a:pt x="151867" y="0"/>
                </a:lnTo>
                <a:lnTo>
                  <a:pt x="159291" y="915"/>
                </a:lnTo>
                <a:lnTo>
                  <a:pt x="165193" y="2477"/>
                </a:lnTo>
                <a:lnTo>
                  <a:pt x="170082" y="4471"/>
                </a:lnTo>
                <a:lnTo>
                  <a:pt x="175245" y="6753"/>
                </a:lnTo>
                <a:lnTo>
                  <a:pt x="186061" y="11828"/>
                </a:lnTo>
                <a:lnTo>
                  <a:pt x="190660" y="15467"/>
                </a:lnTo>
                <a:lnTo>
                  <a:pt x="198311" y="24591"/>
                </a:lnTo>
                <a:lnTo>
                  <a:pt x="204886" y="32456"/>
                </a:lnTo>
                <a:lnTo>
                  <a:pt x="207972" y="35888"/>
                </a:lnTo>
                <a:lnTo>
                  <a:pt x="210030" y="40080"/>
                </a:lnTo>
                <a:lnTo>
                  <a:pt x="212316" y="49818"/>
                </a:lnTo>
                <a:lnTo>
                  <a:pt x="211973" y="55081"/>
                </a:lnTo>
                <a:lnTo>
                  <a:pt x="210793" y="60496"/>
                </a:lnTo>
                <a:lnTo>
                  <a:pt x="202054" y="87424"/>
                </a:lnTo>
                <a:lnTo>
                  <a:pt x="196559" y="97297"/>
                </a:lnTo>
                <a:lnTo>
                  <a:pt x="189087" y="108642"/>
                </a:lnTo>
                <a:lnTo>
                  <a:pt x="180295" y="120968"/>
                </a:lnTo>
                <a:lnTo>
                  <a:pt x="173481" y="132043"/>
                </a:lnTo>
                <a:lnTo>
                  <a:pt x="167986" y="142283"/>
                </a:lnTo>
                <a:lnTo>
                  <a:pt x="163370" y="151968"/>
                </a:lnTo>
                <a:lnTo>
                  <a:pt x="157436" y="161281"/>
                </a:lnTo>
                <a:lnTo>
                  <a:pt x="150621" y="170348"/>
                </a:lnTo>
                <a:lnTo>
                  <a:pt x="143220" y="179251"/>
                </a:lnTo>
                <a:lnTo>
                  <a:pt x="136383" y="187090"/>
                </a:lnTo>
                <a:lnTo>
                  <a:pt x="129919" y="194221"/>
                </a:lnTo>
                <a:lnTo>
                  <a:pt x="123705" y="200881"/>
                </a:lnTo>
                <a:lnTo>
                  <a:pt x="116703" y="207225"/>
                </a:lnTo>
                <a:lnTo>
                  <a:pt x="109180" y="213360"/>
                </a:lnTo>
                <a:lnTo>
                  <a:pt x="101305" y="219354"/>
                </a:lnTo>
                <a:lnTo>
                  <a:pt x="94151" y="225256"/>
                </a:lnTo>
                <a:lnTo>
                  <a:pt x="87477" y="231095"/>
                </a:lnTo>
                <a:lnTo>
                  <a:pt x="81122" y="236893"/>
                </a:lnTo>
                <a:lnTo>
                  <a:pt x="63902" y="253495"/>
                </a:lnTo>
                <a:lnTo>
                  <a:pt x="53975" y="263257"/>
                </a:lnTo>
                <a:lnTo>
                  <a:pt x="45453" y="270717"/>
                </a:lnTo>
                <a:lnTo>
                  <a:pt x="37866" y="276643"/>
                </a:lnTo>
                <a:lnTo>
                  <a:pt x="30903" y="281545"/>
                </a:lnTo>
                <a:lnTo>
                  <a:pt x="25309" y="285767"/>
                </a:lnTo>
                <a:lnTo>
                  <a:pt x="16553" y="292997"/>
                </a:lnTo>
                <a:lnTo>
                  <a:pt x="9487" y="299385"/>
                </a:lnTo>
                <a:lnTo>
                  <a:pt x="1740" y="306697"/>
                </a:lnTo>
                <a:lnTo>
                  <a:pt x="1104" y="308250"/>
                </a:lnTo>
                <a:lnTo>
                  <a:pt x="0" y="315720"/>
                </a:lnTo>
                <a:lnTo>
                  <a:pt x="7528" y="316470"/>
                </a:lnTo>
                <a:lnTo>
                  <a:pt x="19446" y="316802"/>
                </a:lnTo>
                <a:lnTo>
                  <a:pt x="31092" y="316951"/>
                </a:lnTo>
                <a:lnTo>
                  <a:pt x="37817" y="316038"/>
                </a:lnTo>
                <a:lnTo>
                  <a:pt x="45159" y="314476"/>
                </a:lnTo>
                <a:lnTo>
                  <a:pt x="52910" y="312483"/>
                </a:lnTo>
                <a:lnTo>
                  <a:pt x="61887" y="311154"/>
                </a:lnTo>
                <a:lnTo>
                  <a:pt x="71683" y="310269"/>
                </a:lnTo>
                <a:lnTo>
                  <a:pt x="82023" y="309678"/>
                </a:lnTo>
                <a:lnTo>
                  <a:pt x="93678" y="308332"/>
                </a:lnTo>
                <a:lnTo>
                  <a:pt x="106212" y="306482"/>
                </a:lnTo>
                <a:lnTo>
                  <a:pt x="119330" y="304296"/>
                </a:lnTo>
                <a:lnTo>
                  <a:pt x="174198" y="296669"/>
                </a:lnTo>
                <a:lnTo>
                  <a:pt x="192277" y="294897"/>
                </a:lnTo>
                <a:lnTo>
                  <a:pt x="209092" y="293715"/>
                </a:lnTo>
                <a:lnTo>
                  <a:pt x="299871" y="2913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81"/>
          <p:cNvSpPr/>
          <p:nvPr/>
        </p:nvSpPr>
        <p:spPr>
          <a:xfrm>
            <a:off x="8566784" y="3960495"/>
            <a:ext cx="256556" cy="634366"/>
          </a:xfrm>
          <a:custGeom>
            <a:avLst/>
            <a:gdLst/>
            <a:ahLst/>
            <a:cxnLst/>
            <a:rect l="0" t="0" r="0" b="0"/>
            <a:pathLst>
              <a:path w="256556" h="634366">
                <a:moveTo>
                  <a:pt x="0" y="0"/>
                </a:moveTo>
                <a:lnTo>
                  <a:pt x="98943" y="0"/>
                </a:lnTo>
                <a:lnTo>
                  <a:pt x="108825" y="952"/>
                </a:lnTo>
                <a:lnTo>
                  <a:pt x="118270" y="2540"/>
                </a:lnTo>
                <a:lnTo>
                  <a:pt x="127424" y="4550"/>
                </a:lnTo>
                <a:lnTo>
                  <a:pt x="135432" y="6843"/>
                </a:lnTo>
                <a:lnTo>
                  <a:pt x="142676" y="9325"/>
                </a:lnTo>
                <a:lnTo>
                  <a:pt x="149411" y="11931"/>
                </a:lnTo>
                <a:lnTo>
                  <a:pt x="156757" y="13669"/>
                </a:lnTo>
                <a:lnTo>
                  <a:pt x="164513" y="14827"/>
                </a:lnTo>
                <a:lnTo>
                  <a:pt x="172540" y="15600"/>
                </a:lnTo>
                <a:lnTo>
                  <a:pt x="179797" y="18020"/>
                </a:lnTo>
                <a:lnTo>
                  <a:pt x="186540" y="21538"/>
                </a:lnTo>
                <a:lnTo>
                  <a:pt x="192941" y="25789"/>
                </a:lnTo>
                <a:lnTo>
                  <a:pt x="199112" y="29575"/>
                </a:lnTo>
                <a:lnTo>
                  <a:pt x="205131" y="33051"/>
                </a:lnTo>
                <a:lnTo>
                  <a:pt x="211049" y="36322"/>
                </a:lnTo>
                <a:lnTo>
                  <a:pt x="215948" y="39454"/>
                </a:lnTo>
                <a:lnTo>
                  <a:pt x="223929" y="45475"/>
                </a:lnTo>
                <a:lnTo>
                  <a:pt x="228344" y="50319"/>
                </a:lnTo>
                <a:lnTo>
                  <a:pt x="233192" y="56406"/>
                </a:lnTo>
                <a:lnTo>
                  <a:pt x="238329" y="63321"/>
                </a:lnTo>
                <a:lnTo>
                  <a:pt x="242706" y="70789"/>
                </a:lnTo>
                <a:lnTo>
                  <a:pt x="250110" y="86707"/>
                </a:lnTo>
                <a:lnTo>
                  <a:pt x="254035" y="100766"/>
                </a:lnTo>
                <a:lnTo>
                  <a:pt x="256245" y="116851"/>
                </a:lnTo>
                <a:lnTo>
                  <a:pt x="256555" y="120763"/>
                </a:lnTo>
                <a:lnTo>
                  <a:pt x="254361" y="130190"/>
                </a:lnTo>
                <a:lnTo>
                  <a:pt x="250209" y="139777"/>
                </a:lnTo>
                <a:lnTo>
                  <a:pt x="242517" y="150529"/>
                </a:lnTo>
                <a:lnTo>
                  <a:pt x="237008" y="156754"/>
                </a:lnTo>
                <a:lnTo>
                  <a:pt x="219450" y="174716"/>
                </a:lnTo>
                <a:lnTo>
                  <a:pt x="205252" y="189033"/>
                </a:lnTo>
                <a:lnTo>
                  <a:pt x="198221" y="198632"/>
                </a:lnTo>
                <a:lnTo>
                  <a:pt x="195012" y="203859"/>
                </a:lnTo>
                <a:lnTo>
                  <a:pt x="190017" y="210201"/>
                </a:lnTo>
                <a:lnTo>
                  <a:pt x="183828" y="217286"/>
                </a:lnTo>
                <a:lnTo>
                  <a:pt x="176844" y="224867"/>
                </a:lnTo>
                <a:lnTo>
                  <a:pt x="161466" y="240911"/>
                </a:lnTo>
                <a:lnTo>
                  <a:pt x="153364" y="249190"/>
                </a:lnTo>
                <a:lnTo>
                  <a:pt x="147963" y="256614"/>
                </a:lnTo>
                <a:lnTo>
                  <a:pt x="141961" y="269943"/>
                </a:lnTo>
                <a:lnTo>
                  <a:pt x="136755" y="279677"/>
                </a:lnTo>
                <a:lnTo>
                  <a:pt x="134032" y="283606"/>
                </a:lnTo>
                <a:lnTo>
                  <a:pt x="131007" y="293052"/>
                </a:lnTo>
                <a:lnTo>
                  <a:pt x="129066" y="310087"/>
                </a:lnTo>
                <a:lnTo>
                  <a:pt x="130812" y="314357"/>
                </a:lnTo>
                <a:lnTo>
                  <a:pt x="137831" y="324182"/>
                </a:lnTo>
                <a:lnTo>
                  <a:pt x="144761" y="332358"/>
                </a:lnTo>
                <a:lnTo>
                  <a:pt x="147942" y="335872"/>
                </a:lnTo>
                <a:lnTo>
                  <a:pt x="151017" y="338214"/>
                </a:lnTo>
                <a:lnTo>
                  <a:pt x="156971" y="340817"/>
                </a:lnTo>
                <a:lnTo>
                  <a:pt x="162792" y="344514"/>
                </a:lnTo>
                <a:lnTo>
                  <a:pt x="165679" y="346833"/>
                </a:lnTo>
                <a:lnTo>
                  <a:pt x="169507" y="348379"/>
                </a:lnTo>
                <a:lnTo>
                  <a:pt x="173965" y="349410"/>
                </a:lnTo>
                <a:lnTo>
                  <a:pt x="178841" y="350098"/>
                </a:lnTo>
                <a:lnTo>
                  <a:pt x="184951" y="350556"/>
                </a:lnTo>
                <a:lnTo>
                  <a:pt x="191880" y="350861"/>
                </a:lnTo>
                <a:lnTo>
                  <a:pt x="207200" y="351201"/>
                </a:lnTo>
                <a:lnTo>
                  <a:pt x="244244" y="351437"/>
                </a:lnTo>
                <a:lnTo>
                  <a:pt x="247602" y="352401"/>
                </a:lnTo>
                <a:lnTo>
                  <a:pt x="248889" y="353996"/>
                </a:lnTo>
                <a:lnTo>
                  <a:pt x="248794" y="356012"/>
                </a:lnTo>
                <a:lnTo>
                  <a:pt x="247777" y="358309"/>
                </a:lnTo>
                <a:lnTo>
                  <a:pt x="244109" y="363401"/>
                </a:lnTo>
                <a:lnTo>
                  <a:pt x="236763" y="368839"/>
                </a:lnTo>
                <a:lnTo>
                  <a:pt x="232137" y="371623"/>
                </a:lnTo>
                <a:lnTo>
                  <a:pt x="224291" y="378241"/>
                </a:lnTo>
                <a:lnTo>
                  <a:pt x="214297" y="387415"/>
                </a:lnTo>
                <a:lnTo>
                  <a:pt x="202872" y="398294"/>
                </a:lnTo>
                <a:lnTo>
                  <a:pt x="193351" y="409357"/>
                </a:lnTo>
                <a:lnTo>
                  <a:pt x="185098" y="420542"/>
                </a:lnTo>
                <a:lnTo>
                  <a:pt x="177692" y="431808"/>
                </a:lnTo>
                <a:lnTo>
                  <a:pt x="171801" y="441225"/>
                </a:lnTo>
                <a:lnTo>
                  <a:pt x="166921" y="449407"/>
                </a:lnTo>
                <a:lnTo>
                  <a:pt x="158960" y="465484"/>
                </a:lnTo>
                <a:lnTo>
                  <a:pt x="155504" y="475105"/>
                </a:lnTo>
                <a:lnTo>
                  <a:pt x="150076" y="494050"/>
                </a:lnTo>
                <a:lnTo>
                  <a:pt x="147663" y="508820"/>
                </a:lnTo>
                <a:lnTo>
                  <a:pt x="146305" y="527846"/>
                </a:lnTo>
                <a:lnTo>
                  <a:pt x="151067" y="544795"/>
                </a:lnTo>
                <a:lnTo>
                  <a:pt x="157629" y="562171"/>
                </a:lnTo>
                <a:lnTo>
                  <a:pt x="161323" y="577308"/>
                </a:lnTo>
                <a:lnTo>
                  <a:pt x="162674" y="593996"/>
                </a:lnTo>
                <a:lnTo>
                  <a:pt x="160836" y="597927"/>
                </a:lnTo>
                <a:lnTo>
                  <a:pt x="153717" y="607375"/>
                </a:lnTo>
                <a:lnTo>
                  <a:pt x="146741" y="615384"/>
                </a:lnTo>
                <a:lnTo>
                  <a:pt x="143548" y="618854"/>
                </a:lnTo>
                <a:lnTo>
                  <a:pt x="139514" y="621166"/>
                </a:lnTo>
                <a:lnTo>
                  <a:pt x="134919" y="622708"/>
                </a:lnTo>
                <a:lnTo>
                  <a:pt x="129951" y="623736"/>
                </a:lnTo>
                <a:lnTo>
                  <a:pt x="124735" y="625374"/>
                </a:lnTo>
                <a:lnTo>
                  <a:pt x="119352" y="627418"/>
                </a:lnTo>
                <a:lnTo>
                  <a:pt x="113859" y="629734"/>
                </a:lnTo>
                <a:lnTo>
                  <a:pt x="107338" y="631278"/>
                </a:lnTo>
                <a:lnTo>
                  <a:pt x="100134" y="632307"/>
                </a:lnTo>
                <a:lnTo>
                  <a:pt x="17146" y="6343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82"/>
          <p:cNvSpPr/>
          <p:nvPr/>
        </p:nvSpPr>
        <p:spPr>
          <a:xfrm>
            <a:off x="6063615" y="5177790"/>
            <a:ext cx="197168" cy="565786"/>
          </a:xfrm>
          <a:custGeom>
            <a:avLst/>
            <a:gdLst/>
            <a:ahLst/>
            <a:cxnLst/>
            <a:rect l="0" t="0" r="0" b="0"/>
            <a:pathLst>
              <a:path w="197168" h="565786">
                <a:moveTo>
                  <a:pt x="0" y="0"/>
                </a:moveTo>
                <a:lnTo>
                  <a:pt x="4551" y="13652"/>
                </a:lnTo>
                <a:lnTo>
                  <a:pt x="6843" y="22437"/>
                </a:lnTo>
                <a:lnTo>
                  <a:pt x="11931" y="44897"/>
                </a:lnTo>
                <a:lnTo>
                  <a:pt x="13669" y="59458"/>
                </a:lnTo>
                <a:lnTo>
                  <a:pt x="14828" y="75833"/>
                </a:lnTo>
                <a:lnTo>
                  <a:pt x="15600" y="93418"/>
                </a:lnTo>
                <a:lnTo>
                  <a:pt x="17067" y="107999"/>
                </a:lnTo>
                <a:lnTo>
                  <a:pt x="18998" y="120576"/>
                </a:lnTo>
                <a:lnTo>
                  <a:pt x="21238" y="131819"/>
                </a:lnTo>
                <a:lnTo>
                  <a:pt x="26266" y="154471"/>
                </a:lnTo>
                <a:lnTo>
                  <a:pt x="28941" y="165846"/>
                </a:lnTo>
                <a:lnTo>
                  <a:pt x="33581" y="180096"/>
                </a:lnTo>
                <a:lnTo>
                  <a:pt x="39532" y="196264"/>
                </a:lnTo>
                <a:lnTo>
                  <a:pt x="46357" y="213710"/>
                </a:lnTo>
                <a:lnTo>
                  <a:pt x="52812" y="232008"/>
                </a:lnTo>
                <a:lnTo>
                  <a:pt x="65064" y="270120"/>
                </a:lnTo>
                <a:lnTo>
                  <a:pt x="70999" y="285807"/>
                </a:lnTo>
                <a:lnTo>
                  <a:pt x="76860" y="299123"/>
                </a:lnTo>
                <a:lnTo>
                  <a:pt x="82673" y="310857"/>
                </a:lnTo>
                <a:lnTo>
                  <a:pt x="101830" y="346756"/>
                </a:lnTo>
                <a:lnTo>
                  <a:pt x="113607" y="368331"/>
                </a:lnTo>
                <a:lnTo>
                  <a:pt x="121458" y="385571"/>
                </a:lnTo>
                <a:lnTo>
                  <a:pt x="126692" y="399922"/>
                </a:lnTo>
                <a:lnTo>
                  <a:pt x="130181" y="412347"/>
                </a:lnTo>
                <a:lnTo>
                  <a:pt x="137270" y="430156"/>
                </a:lnTo>
                <a:lnTo>
                  <a:pt x="146758" y="451553"/>
                </a:lnTo>
                <a:lnTo>
                  <a:pt x="157846" y="475342"/>
                </a:lnTo>
                <a:lnTo>
                  <a:pt x="165238" y="492155"/>
                </a:lnTo>
                <a:lnTo>
                  <a:pt x="170166" y="504316"/>
                </a:lnTo>
                <a:lnTo>
                  <a:pt x="173451" y="513375"/>
                </a:lnTo>
                <a:lnTo>
                  <a:pt x="176594" y="521320"/>
                </a:lnTo>
                <a:lnTo>
                  <a:pt x="182626" y="535228"/>
                </a:lnTo>
                <a:lnTo>
                  <a:pt x="187416" y="551882"/>
                </a:lnTo>
                <a:lnTo>
                  <a:pt x="188071" y="554843"/>
                </a:lnTo>
                <a:lnTo>
                  <a:pt x="190902" y="558699"/>
                </a:lnTo>
                <a:lnTo>
                  <a:pt x="197167" y="5657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83"/>
          <p:cNvSpPr/>
          <p:nvPr/>
        </p:nvSpPr>
        <p:spPr>
          <a:xfrm>
            <a:off x="6012179" y="5186362"/>
            <a:ext cx="248604" cy="480061"/>
          </a:xfrm>
          <a:custGeom>
            <a:avLst/>
            <a:gdLst/>
            <a:ahLst/>
            <a:cxnLst/>
            <a:rect l="0" t="0" r="0" b="0"/>
            <a:pathLst>
              <a:path w="248604" h="480061">
                <a:moveTo>
                  <a:pt x="248603" y="0"/>
                </a:moveTo>
                <a:lnTo>
                  <a:pt x="239502" y="13653"/>
                </a:lnTo>
                <a:lnTo>
                  <a:pt x="232493" y="25436"/>
                </a:lnTo>
                <a:lnTo>
                  <a:pt x="226203" y="37975"/>
                </a:lnTo>
                <a:lnTo>
                  <a:pt x="223192" y="45319"/>
                </a:lnTo>
                <a:lnTo>
                  <a:pt x="220232" y="53073"/>
                </a:lnTo>
                <a:lnTo>
                  <a:pt x="214449" y="64910"/>
                </a:lnTo>
                <a:lnTo>
                  <a:pt x="206784" y="79468"/>
                </a:lnTo>
                <a:lnTo>
                  <a:pt x="197864" y="95841"/>
                </a:lnTo>
                <a:lnTo>
                  <a:pt x="190012" y="111519"/>
                </a:lnTo>
                <a:lnTo>
                  <a:pt x="182872" y="126734"/>
                </a:lnTo>
                <a:lnTo>
                  <a:pt x="169859" y="155386"/>
                </a:lnTo>
                <a:lnTo>
                  <a:pt x="149918" y="196747"/>
                </a:lnTo>
                <a:lnTo>
                  <a:pt x="108161" y="280803"/>
                </a:lnTo>
                <a:lnTo>
                  <a:pt x="102588" y="293882"/>
                </a:lnTo>
                <a:lnTo>
                  <a:pt x="97919" y="306412"/>
                </a:lnTo>
                <a:lnTo>
                  <a:pt x="93855" y="318574"/>
                </a:lnTo>
                <a:lnTo>
                  <a:pt x="89240" y="329540"/>
                </a:lnTo>
                <a:lnTo>
                  <a:pt x="84258" y="339708"/>
                </a:lnTo>
                <a:lnTo>
                  <a:pt x="79032" y="349345"/>
                </a:lnTo>
                <a:lnTo>
                  <a:pt x="53474" y="399314"/>
                </a:lnTo>
                <a:lnTo>
                  <a:pt x="46127" y="412895"/>
                </a:lnTo>
                <a:lnTo>
                  <a:pt x="40277" y="422901"/>
                </a:lnTo>
                <a:lnTo>
                  <a:pt x="35424" y="430524"/>
                </a:lnTo>
                <a:lnTo>
                  <a:pt x="31236" y="436558"/>
                </a:lnTo>
                <a:lnTo>
                  <a:pt x="24043" y="445803"/>
                </a:lnTo>
                <a:lnTo>
                  <a:pt x="17671" y="453087"/>
                </a:lnTo>
                <a:lnTo>
                  <a:pt x="11664" y="460452"/>
                </a:lnTo>
                <a:lnTo>
                  <a:pt x="8729" y="465083"/>
                </a:lnTo>
                <a:lnTo>
                  <a:pt x="0" y="480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84"/>
          <p:cNvSpPr/>
          <p:nvPr/>
        </p:nvSpPr>
        <p:spPr>
          <a:xfrm>
            <a:off x="5285713" y="4852462"/>
            <a:ext cx="520728" cy="1137147"/>
          </a:xfrm>
          <a:custGeom>
            <a:avLst/>
            <a:gdLst/>
            <a:ahLst/>
            <a:cxnLst/>
            <a:rect l="0" t="0" r="0" b="0"/>
            <a:pathLst>
              <a:path w="520728" h="1137147">
                <a:moveTo>
                  <a:pt x="520727" y="59580"/>
                </a:moveTo>
                <a:lnTo>
                  <a:pt x="497973" y="50479"/>
                </a:lnTo>
                <a:lnTo>
                  <a:pt x="484261" y="46010"/>
                </a:lnTo>
                <a:lnTo>
                  <a:pt x="479271" y="44818"/>
                </a:lnTo>
                <a:lnTo>
                  <a:pt x="471187" y="40954"/>
                </a:lnTo>
                <a:lnTo>
                  <a:pt x="458741" y="33424"/>
                </a:lnTo>
                <a:lnTo>
                  <a:pt x="447457" y="27000"/>
                </a:lnTo>
                <a:lnTo>
                  <a:pt x="432918" y="17795"/>
                </a:lnTo>
                <a:lnTo>
                  <a:pt x="422010" y="12434"/>
                </a:lnTo>
                <a:lnTo>
                  <a:pt x="407975" y="6876"/>
                </a:lnTo>
                <a:lnTo>
                  <a:pt x="402696" y="4442"/>
                </a:lnTo>
                <a:lnTo>
                  <a:pt x="386671" y="1737"/>
                </a:lnTo>
                <a:lnTo>
                  <a:pt x="377064" y="1015"/>
                </a:lnTo>
                <a:lnTo>
                  <a:pt x="361309" y="214"/>
                </a:lnTo>
                <a:lnTo>
                  <a:pt x="354441" y="0"/>
                </a:lnTo>
                <a:lnTo>
                  <a:pt x="341729" y="2303"/>
                </a:lnTo>
                <a:lnTo>
                  <a:pt x="329729" y="5548"/>
                </a:lnTo>
                <a:lnTo>
                  <a:pt x="318046" y="6991"/>
                </a:lnTo>
                <a:lnTo>
                  <a:pt x="306504" y="10172"/>
                </a:lnTo>
                <a:lnTo>
                  <a:pt x="300759" y="12355"/>
                </a:lnTo>
                <a:lnTo>
                  <a:pt x="289296" y="19858"/>
                </a:lnTo>
                <a:lnTo>
                  <a:pt x="278803" y="29543"/>
                </a:lnTo>
                <a:lnTo>
                  <a:pt x="264307" y="51283"/>
                </a:lnTo>
                <a:lnTo>
                  <a:pt x="252663" y="70775"/>
                </a:lnTo>
                <a:lnTo>
                  <a:pt x="247720" y="78473"/>
                </a:lnTo>
                <a:lnTo>
                  <a:pt x="242228" y="94647"/>
                </a:lnTo>
                <a:lnTo>
                  <a:pt x="229601" y="164720"/>
                </a:lnTo>
                <a:lnTo>
                  <a:pt x="224725" y="201111"/>
                </a:lnTo>
                <a:lnTo>
                  <a:pt x="214228" y="294885"/>
                </a:lnTo>
                <a:lnTo>
                  <a:pt x="207809" y="339323"/>
                </a:lnTo>
                <a:lnTo>
                  <a:pt x="200673" y="380378"/>
                </a:lnTo>
                <a:lnTo>
                  <a:pt x="187028" y="447902"/>
                </a:lnTo>
                <a:lnTo>
                  <a:pt x="182056" y="469909"/>
                </a:lnTo>
                <a:lnTo>
                  <a:pt x="167232" y="530311"/>
                </a:lnTo>
                <a:lnTo>
                  <a:pt x="158513" y="550099"/>
                </a:lnTo>
                <a:lnTo>
                  <a:pt x="142894" y="571949"/>
                </a:lnTo>
                <a:lnTo>
                  <a:pt x="131821" y="584480"/>
                </a:lnTo>
                <a:lnTo>
                  <a:pt x="120550" y="596399"/>
                </a:lnTo>
                <a:lnTo>
                  <a:pt x="109190" y="605506"/>
                </a:lnTo>
                <a:lnTo>
                  <a:pt x="97792" y="612729"/>
                </a:lnTo>
                <a:lnTo>
                  <a:pt x="86375" y="619114"/>
                </a:lnTo>
                <a:lnTo>
                  <a:pt x="80664" y="620245"/>
                </a:lnTo>
                <a:lnTo>
                  <a:pt x="74952" y="620047"/>
                </a:lnTo>
                <a:lnTo>
                  <a:pt x="63524" y="618239"/>
                </a:lnTo>
                <a:lnTo>
                  <a:pt x="52096" y="617436"/>
                </a:lnTo>
                <a:lnTo>
                  <a:pt x="40666" y="614539"/>
                </a:lnTo>
                <a:lnTo>
                  <a:pt x="29236" y="610076"/>
                </a:lnTo>
                <a:lnTo>
                  <a:pt x="13044" y="602208"/>
                </a:lnTo>
                <a:lnTo>
                  <a:pt x="5212" y="596658"/>
                </a:lnTo>
                <a:lnTo>
                  <a:pt x="2743" y="592892"/>
                </a:lnTo>
                <a:lnTo>
                  <a:pt x="0" y="583628"/>
                </a:lnTo>
                <a:lnTo>
                  <a:pt x="220" y="580395"/>
                </a:lnTo>
                <a:lnTo>
                  <a:pt x="1320" y="578241"/>
                </a:lnTo>
                <a:lnTo>
                  <a:pt x="3006" y="576804"/>
                </a:lnTo>
                <a:lnTo>
                  <a:pt x="12555" y="562715"/>
                </a:lnTo>
                <a:lnTo>
                  <a:pt x="15258" y="560738"/>
                </a:lnTo>
                <a:lnTo>
                  <a:pt x="18012" y="559421"/>
                </a:lnTo>
                <a:lnTo>
                  <a:pt x="26153" y="557956"/>
                </a:lnTo>
                <a:lnTo>
                  <a:pt x="42350" y="557016"/>
                </a:lnTo>
                <a:lnTo>
                  <a:pt x="56300" y="556853"/>
                </a:lnTo>
                <a:lnTo>
                  <a:pt x="60614" y="557783"/>
                </a:lnTo>
                <a:lnTo>
                  <a:pt x="67947" y="561357"/>
                </a:lnTo>
                <a:lnTo>
                  <a:pt x="81369" y="571411"/>
                </a:lnTo>
                <a:lnTo>
                  <a:pt x="90824" y="576938"/>
                </a:lnTo>
                <a:lnTo>
                  <a:pt x="94107" y="580698"/>
                </a:lnTo>
                <a:lnTo>
                  <a:pt x="96296" y="585109"/>
                </a:lnTo>
                <a:lnTo>
                  <a:pt x="98728" y="596044"/>
                </a:lnTo>
                <a:lnTo>
                  <a:pt x="100290" y="628886"/>
                </a:lnTo>
                <a:lnTo>
                  <a:pt x="100652" y="705581"/>
                </a:lnTo>
                <a:lnTo>
                  <a:pt x="98124" y="730867"/>
                </a:lnTo>
                <a:lnTo>
                  <a:pt x="91920" y="761789"/>
                </a:lnTo>
                <a:lnTo>
                  <a:pt x="86266" y="782037"/>
                </a:lnTo>
                <a:lnTo>
                  <a:pt x="47557" y="907984"/>
                </a:lnTo>
                <a:lnTo>
                  <a:pt x="38593" y="941413"/>
                </a:lnTo>
                <a:lnTo>
                  <a:pt x="31664" y="971318"/>
                </a:lnTo>
                <a:lnTo>
                  <a:pt x="26093" y="998876"/>
                </a:lnTo>
                <a:lnTo>
                  <a:pt x="22378" y="1019152"/>
                </a:lnTo>
                <a:lnTo>
                  <a:pt x="18251" y="1046762"/>
                </a:lnTo>
                <a:lnTo>
                  <a:pt x="15927" y="1073015"/>
                </a:lnTo>
                <a:lnTo>
                  <a:pt x="16554" y="1079056"/>
                </a:lnTo>
                <a:lnTo>
                  <a:pt x="19790" y="1088308"/>
                </a:lnTo>
                <a:lnTo>
                  <a:pt x="26966" y="1103423"/>
                </a:lnTo>
                <a:lnTo>
                  <a:pt x="30581" y="1107900"/>
                </a:lnTo>
                <a:lnTo>
                  <a:pt x="39677" y="1115415"/>
                </a:lnTo>
                <a:lnTo>
                  <a:pt x="47529" y="1119390"/>
                </a:lnTo>
                <a:lnTo>
                  <a:pt x="57051" y="1123062"/>
                </a:lnTo>
                <a:lnTo>
                  <a:pt x="73984" y="1131044"/>
                </a:lnTo>
                <a:lnTo>
                  <a:pt x="82881" y="1133934"/>
                </a:lnTo>
                <a:lnTo>
                  <a:pt x="91669" y="1135861"/>
                </a:lnTo>
                <a:lnTo>
                  <a:pt x="100386" y="1137146"/>
                </a:lnTo>
                <a:lnTo>
                  <a:pt x="115151" y="1136033"/>
                </a:lnTo>
                <a:lnTo>
                  <a:pt x="129016" y="1133317"/>
                </a:lnTo>
                <a:lnTo>
                  <a:pt x="144703" y="1132109"/>
                </a:lnTo>
                <a:lnTo>
                  <a:pt x="152886" y="1130834"/>
                </a:lnTo>
                <a:lnTo>
                  <a:pt x="161200" y="1129032"/>
                </a:lnTo>
                <a:lnTo>
                  <a:pt x="169600" y="1126878"/>
                </a:lnTo>
                <a:lnTo>
                  <a:pt x="179962" y="1122585"/>
                </a:lnTo>
                <a:lnTo>
                  <a:pt x="191633" y="1116865"/>
                </a:lnTo>
                <a:lnTo>
                  <a:pt x="204175" y="1110194"/>
                </a:lnTo>
                <a:lnTo>
                  <a:pt x="216348" y="1104795"/>
                </a:lnTo>
                <a:lnTo>
                  <a:pt x="228272" y="1100242"/>
                </a:lnTo>
                <a:lnTo>
                  <a:pt x="240032" y="1096255"/>
                </a:lnTo>
                <a:lnTo>
                  <a:pt x="249777" y="1091691"/>
                </a:lnTo>
                <a:lnTo>
                  <a:pt x="265685" y="1081542"/>
                </a:lnTo>
                <a:lnTo>
                  <a:pt x="279104" y="1073220"/>
                </a:lnTo>
                <a:lnTo>
                  <a:pt x="297841" y="10625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85"/>
          <p:cNvSpPr/>
          <p:nvPr/>
        </p:nvSpPr>
        <p:spPr>
          <a:xfrm>
            <a:off x="6337934" y="4877752"/>
            <a:ext cx="111444" cy="968694"/>
          </a:xfrm>
          <a:custGeom>
            <a:avLst/>
            <a:gdLst/>
            <a:ahLst/>
            <a:cxnLst/>
            <a:rect l="0" t="0" r="0" b="0"/>
            <a:pathLst>
              <a:path w="111444" h="968694">
                <a:moveTo>
                  <a:pt x="111443" y="0"/>
                </a:moveTo>
                <a:lnTo>
                  <a:pt x="111443" y="74106"/>
                </a:lnTo>
                <a:lnTo>
                  <a:pt x="106363" y="151046"/>
                </a:lnTo>
                <a:lnTo>
                  <a:pt x="99660" y="244297"/>
                </a:lnTo>
                <a:lnTo>
                  <a:pt x="96681" y="304792"/>
                </a:lnTo>
                <a:lnTo>
                  <a:pt x="93029" y="345117"/>
                </a:lnTo>
                <a:lnTo>
                  <a:pt x="59320" y="640623"/>
                </a:lnTo>
                <a:lnTo>
                  <a:pt x="56692" y="670922"/>
                </a:lnTo>
                <a:lnTo>
                  <a:pt x="54940" y="695884"/>
                </a:lnTo>
                <a:lnTo>
                  <a:pt x="49962" y="732528"/>
                </a:lnTo>
                <a:lnTo>
                  <a:pt x="24757" y="886800"/>
                </a:lnTo>
                <a:lnTo>
                  <a:pt x="22220" y="905526"/>
                </a:lnTo>
                <a:lnTo>
                  <a:pt x="19576" y="919913"/>
                </a:lnTo>
                <a:lnTo>
                  <a:pt x="16861" y="931411"/>
                </a:lnTo>
                <a:lnTo>
                  <a:pt x="0" y="9686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86"/>
          <p:cNvSpPr/>
          <p:nvPr/>
        </p:nvSpPr>
        <p:spPr>
          <a:xfrm>
            <a:off x="6618369" y="5143500"/>
            <a:ext cx="251062" cy="574358"/>
          </a:xfrm>
          <a:custGeom>
            <a:avLst/>
            <a:gdLst/>
            <a:ahLst/>
            <a:cxnLst/>
            <a:rect l="0" t="0" r="0" b="0"/>
            <a:pathLst>
              <a:path w="251062" h="574358">
                <a:moveTo>
                  <a:pt x="11031" y="0"/>
                </a:moveTo>
                <a:lnTo>
                  <a:pt x="1929" y="9102"/>
                </a:lnTo>
                <a:lnTo>
                  <a:pt x="200" y="13688"/>
                </a:lnTo>
                <a:lnTo>
                  <a:pt x="0" y="18650"/>
                </a:lnTo>
                <a:lnTo>
                  <a:pt x="3271" y="34959"/>
                </a:lnTo>
                <a:lnTo>
                  <a:pt x="11075" y="67607"/>
                </a:lnTo>
                <a:lnTo>
                  <a:pt x="20585" y="95554"/>
                </a:lnTo>
                <a:lnTo>
                  <a:pt x="48932" y="169786"/>
                </a:lnTo>
                <a:lnTo>
                  <a:pt x="65826" y="210345"/>
                </a:lnTo>
                <a:lnTo>
                  <a:pt x="102377" y="293511"/>
                </a:lnTo>
                <a:lnTo>
                  <a:pt x="137686" y="370600"/>
                </a:lnTo>
                <a:lnTo>
                  <a:pt x="164763" y="426672"/>
                </a:lnTo>
                <a:lnTo>
                  <a:pt x="175431" y="446373"/>
                </a:lnTo>
                <a:lnTo>
                  <a:pt x="222380" y="527882"/>
                </a:lnTo>
                <a:lnTo>
                  <a:pt x="231329" y="544494"/>
                </a:lnTo>
                <a:lnTo>
                  <a:pt x="238481" y="557274"/>
                </a:lnTo>
                <a:lnTo>
                  <a:pt x="241722" y="562016"/>
                </a:lnTo>
                <a:lnTo>
                  <a:pt x="251061" y="5743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87"/>
          <p:cNvSpPr/>
          <p:nvPr/>
        </p:nvSpPr>
        <p:spPr>
          <a:xfrm>
            <a:off x="6509384" y="5134927"/>
            <a:ext cx="368619" cy="565786"/>
          </a:xfrm>
          <a:custGeom>
            <a:avLst/>
            <a:gdLst/>
            <a:ahLst/>
            <a:cxnLst/>
            <a:rect l="0" t="0" r="0" b="0"/>
            <a:pathLst>
              <a:path w="368619" h="565786">
                <a:moveTo>
                  <a:pt x="368618" y="0"/>
                </a:moveTo>
                <a:lnTo>
                  <a:pt x="354966" y="4551"/>
                </a:lnTo>
                <a:lnTo>
                  <a:pt x="345723" y="9325"/>
                </a:lnTo>
                <a:lnTo>
                  <a:pt x="341924" y="11932"/>
                </a:lnTo>
                <a:lnTo>
                  <a:pt x="335164" y="22448"/>
                </a:lnTo>
                <a:lnTo>
                  <a:pt x="328032" y="36647"/>
                </a:lnTo>
                <a:lnTo>
                  <a:pt x="318513" y="52483"/>
                </a:lnTo>
                <a:lnTo>
                  <a:pt x="313307" y="61658"/>
                </a:lnTo>
                <a:lnTo>
                  <a:pt x="302443" y="82014"/>
                </a:lnTo>
                <a:lnTo>
                  <a:pt x="281105" y="119001"/>
                </a:lnTo>
                <a:lnTo>
                  <a:pt x="267413" y="142199"/>
                </a:lnTo>
                <a:lnTo>
                  <a:pt x="198084" y="265865"/>
                </a:lnTo>
                <a:lnTo>
                  <a:pt x="178729" y="302020"/>
                </a:lnTo>
                <a:lnTo>
                  <a:pt x="163921" y="330887"/>
                </a:lnTo>
                <a:lnTo>
                  <a:pt x="152143" y="354894"/>
                </a:lnTo>
                <a:lnTo>
                  <a:pt x="138576" y="380423"/>
                </a:lnTo>
                <a:lnTo>
                  <a:pt x="108262" y="434190"/>
                </a:lnTo>
                <a:lnTo>
                  <a:pt x="94082" y="457100"/>
                </a:lnTo>
                <a:lnTo>
                  <a:pt x="80819" y="477136"/>
                </a:lnTo>
                <a:lnTo>
                  <a:pt x="68168" y="495256"/>
                </a:lnTo>
                <a:lnTo>
                  <a:pt x="55923" y="510193"/>
                </a:lnTo>
                <a:lnTo>
                  <a:pt x="43950" y="523009"/>
                </a:lnTo>
                <a:lnTo>
                  <a:pt x="0" y="5657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88"/>
          <p:cNvSpPr/>
          <p:nvPr/>
        </p:nvSpPr>
        <p:spPr>
          <a:xfrm>
            <a:off x="6989444" y="5264015"/>
            <a:ext cx="445772" cy="42363"/>
          </a:xfrm>
          <a:custGeom>
            <a:avLst/>
            <a:gdLst/>
            <a:ahLst/>
            <a:cxnLst/>
            <a:rect l="0" t="0" r="0" b="0"/>
            <a:pathLst>
              <a:path w="445772" h="42363">
                <a:moveTo>
                  <a:pt x="0" y="42362"/>
                </a:moveTo>
                <a:lnTo>
                  <a:pt x="45692" y="42362"/>
                </a:lnTo>
                <a:lnTo>
                  <a:pt x="55227" y="41410"/>
                </a:lnTo>
                <a:lnTo>
                  <a:pt x="66345" y="39822"/>
                </a:lnTo>
                <a:lnTo>
                  <a:pt x="78520" y="37812"/>
                </a:lnTo>
                <a:lnTo>
                  <a:pt x="89495" y="35518"/>
                </a:lnTo>
                <a:lnTo>
                  <a:pt x="99669" y="33037"/>
                </a:lnTo>
                <a:lnTo>
                  <a:pt x="109308" y="30430"/>
                </a:lnTo>
                <a:lnTo>
                  <a:pt x="121449" y="27740"/>
                </a:lnTo>
                <a:lnTo>
                  <a:pt x="150180" y="22211"/>
                </a:lnTo>
                <a:lnTo>
                  <a:pt x="184540" y="16579"/>
                </a:lnTo>
                <a:lnTo>
                  <a:pt x="203037" y="13743"/>
                </a:lnTo>
                <a:lnTo>
                  <a:pt x="251529" y="8053"/>
                </a:lnTo>
                <a:lnTo>
                  <a:pt x="279129" y="5202"/>
                </a:lnTo>
                <a:lnTo>
                  <a:pt x="302291" y="3301"/>
                </a:lnTo>
                <a:lnTo>
                  <a:pt x="322495" y="2034"/>
                </a:lnTo>
                <a:lnTo>
                  <a:pt x="357644" y="626"/>
                </a:lnTo>
                <a:lnTo>
                  <a:pt x="389141" y="0"/>
                </a:lnTo>
                <a:lnTo>
                  <a:pt x="400397" y="786"/>
                </a:lnTo>
                <a:lnTo>
                  <a:pt x="408854" y="2262"/>
                </a:lnTo>
                <a:lnTo>
                  <a:pt x="415445" y="4199"/>
                </a:lnTo>
                <a:lnTo>
                  <a:pt x="421743" y="5490"/>
                </a:lnTo>
                <a:lnTo>
                  <a:pt x="427848" y="6351"/>
                </a:lnTo>
                <a:lnTo>
                  <a:pt x="445771" y="80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89"/>
          <p:cNvSpPr/>
          <p:nvPr/>
        </p:nvSpPr>
        <p:spPr>
          <a:xfrm>
            <a:off x="6998017" y="5357812"/>
            <a:ext cx="454343" cy="51436"/>
          </a:xfrm>
          <a:custGeom>
            <a:avLst/>
            <a:gdLst/>
            <a:ahLst/>
            <a:cxnLst/>
            <a:rect l="0" t="0" r="0" b="0"/>
            <a:pathLst>
              <a:path w="454343" h="51436">
                <a:moveTo>
                  <a:pt x="0" y="51435"/>
                </a:moveTo>
                <a:lnTo>
                  <a:pt x="13652" y="42333"/>
                </a:lnTo>
                <a:lnTo>
                  <a:pt x="19579" y="39652"/>
                </a:lnTo>
                <a:lnTo>
                  <a:pt x="25435" y="37865"/>
                </a:lnTo>
                <a:lnTo>
                  <a:pt x="31245" y="36673"/>
                </a:lnTo>
                <a:lnTo>
                  <a:pt x="39879" y="33974"/>
                </a:lnTo>
                <a:lnTo>
                  <a:pt x="50399" y="30269"/>
                </a:lnTo>
                <a:lnTo>
                  <a:pt x="62174" y="25895"/>
                </a:lnTo>
                <a:lnTo>
                  <a:pt x="76692" y="22026"/>
                </a:lnTo>
                <a:lnTo>
                  <a:pt x="93038" y="18494"/>
                </a:lnTo>
                <a:lnTo>
                  <a:pt x="110603" y="15187"/>
                </a:lnTo>
                <a:lnTo>
                  <a:pt x="126123" y="12982"/>
                </a:lnTo>
                <a:lnTo>
                  <a:pt x="140279" y="11512"/>
                </a:lnTo>
                <a:lnTo>
                  <a:pt x="153527" y="10533"/>
                </a:lnTo>
                <a:lnTo>
                  <a:pt x="169026" y="8927"/>
                </a:lnTo>
                <a:lnTo>
                  <a:pt x="204028" y="4603"/>
                </a:lnTo>
                <a:lnTo>
                  <a:pt x="218886" y="3068"/>
                </a:lnTo>
                <a:lnTo>
                  <a:pt x="231649" y="2046"/>
                </a:lnTo>
                <a:lnTo>
                  <a:pt x="243016" y="1363"/>
                </a:lnTo>
                <a:lnTo>
                  <a:pt x="283585" y="606"/>
                </a:lnTo>
                <a:lnTo>
                  <a:pt x="309071" y="404"/>
                </a:lnTo>
                <a:lnTo>
                  <a:pt x="331778" y="1222"/>
                </a:lnTo>
                <a:lnTo>
                  <a:pt x="352631" y="2720"/>
                </a:lnTo>
                <a:lnTo>
                  <a:pt x="372247" y="4670"/>
                </a:lnTo>
                <a:lnTo>
                  <a:pt x="389135" y="5971"/>
                </a:lnTo>
                <a:lnTo>
                  <a:pt x="404203" y="6839"/>
                </a:lnTo>
                <a:lnTo>
                  <a:pt x="418059" y="7416"/>
                </a:lnTo>
                <a:lnTo>
                  <a:pt x="428249" y="6849"/>
                </a:lnTo>
                <a:lnTo>
                  <a:pt x="435994" y="5519"/>
                </a:lnTo>
                <a:lnTo>
                  <a:pt x="45434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90"/>
          <p:cNvSpPr/>
          <p:nvPr/>
        </p:nvSpPr>
        <p:spPr>
          <a:xfrm>
            <a:off x="7186612" y="5066347"/>
            <a:ext cx="111444" cy="591504"/>
          </a:xfrm>
          <a:custGeom>
            <a:avLst/>
            <a:gdLst/>
            <a:ahLst/>
            <a:cxnLst/>
            <a:rect l="0" t="0" r="0" b="0"/>
            <a:pathLst>
              <a:path w="111444" h="591504">
                <a:moveTo>
                  <a:pt x="111443" y="0"/>
                </a:moveTo>
                <a:lnTo>
                  <a:pt x="102341" y="9102"/>
                </a:lnTo>
                <a:lnTo>
                  <a:pt x="98707" y="13688"/>
                </a:lnTo>
                <a:lnTo>
                  <a:pt x="95332" y="18650"/>
                </a:lnTo>
                <a:lnTo>
                  <a:pt x="92130" y="23864"/>
                </a:lnTo>
                <a:lnTo>
                  <a:pt x="89995" y="29244"/>
                </a:lnTo>
                <a:lnTo>
                  <a:pt x="87623" y="40302"/>
                </a:lnTo>
                <a:lnTo>
                  <a:pt x="86038" y="46871"/>
                </a:lnTo>
                <a:lnTo>
                  <a:pt x="84029" y="54107"/>
                </a:lnTo>
                <a:lnTo>
                  <a:pt x="81736" y="61789"/>
                </a:lnTo>
                <a:lnTo>
                  <a:pt x="74110" y="93185"/>
                </a:lnTo>
                <a:lnTo>
                  <a:pt x="69409" y="113558"/>
                </a:lnTo>
                <a:lnTo>
                  <a:pt x="62465" y="155716"/>
                </a:lnTo>
                <a:lnTo>
                  <a:pt x="37347" y="331571"/>
                </a:lnTo>
                <a:lnTo>
                  <a:pt x="26759" y="413112"/>
                </a:lnTo>
                <a:lnTo>
                  <a:pt x="22602" y="441143"/>
                </a:lnTo>
                <a:lnTo>
                  <a:pt x="18878" y="462688"/>
                </a:lnTo>
                <a:lnTo>
                  <a:pt x="6057" y="526899"/>
                </a:lnTo>
                <a:lnTo>
                  <a:pt x="4039" y="539861"/>
                </a:lnTo>
                <a:lnTo>
                  <a:pt x="2693" y="551360"/>
                </a:lnTo>
                <a:lnTo>
                  <a:pt x="1197" y="569851"/>
                </a:lnTo>
                <a:lnTo>
                  <a:pt x="0" y="5915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91"/>
          <p:cNvSpPr/>
          <p:nvPr/>
        </p:nvSpPr>
        <p:spPr>
          <a:xfrm>
            <a:off x="7500235" y="5037108"/>
            <a:ext cx="415041" cy="586453"/>
          </a:xfrm>
          <a:custGeom>
            <a:avLst/>
            <a:gdLst/>
            <a:ahLst/>
            <a:cxnLst/>
            <a:rect l="0" t="0" r="0" b="0"/>
            <a:pathLst>
              <a:path w="415041" h="586453">
                <a:moveTo>
                  <a:pt x="72140" y="72102"/>
                </a:moveTo>
                <a:lnTo>
                  <a:pt x="72140" y="53899"/>
                </a:lnTo>
                <a:lnTo>
                  <a:pt x="74045" y="47584"/>
                </a:lnTo>
                <a:lnTo>
                  <a:pt x="77220" y="42421"/>
                </a:lnTo>
                <a:lnTo>
                  <a:pt x="86780" y="33192"/>
                </a:lnTo>
                <a:lnTo>
                  <a:pt x="93330" y="28065"/>
                </a:lnTo>
                <a:lnTo>
                  <a:pt x="100554" y="22741"/>
                </a:lnTo>
                <a:lnTo>
                  <a:pt x="107275" y="18240"/>
                </a:lnTo>
                <a:lnTo>
                  <a:pt x="119823" y="10698"/>
                </a:lnTo>
                <a:lnTo>
                  <a:pt x="126789" y="7353"/>
                </a:lnTo>
                <a:lnTo>
                  <a:pt x="134290" y="4171"/>
                </a:lnTo>
                <a:lnTo>
                  <a:pt x="142148" y="1098"/>
                </a:lnTo>
                <a:lnTo>
                  <a:pt x="149291" y="0"/>
                </a:lnTo>
                <a:lnTo>
                  <a:pt x="155959" y="222"/>
                </a:lnTo>
                <a:lnTo>
                  <a:pt x="162310" y="1322"/>
                </a:lnTo>
                <a:lnTo>
                  <a:pt x="169400" y="3008"/>
                </a:lnTo>
                <a:lnTo>
                  <a:pt x="176985" y="5084"/>
                </a:lnTo>
                <a:lnTo>
                  <a:pt x="184899" y="7421"/>
                </a:lnTo>
                <a:lnTo>
                  <a:pt x="192080" y="9931"/>
                </a:lnTo>
                <a:lnTo>
                  <a:pt x="198773" y="12557"/>
                </a:lnTo>
                <a:lnTo>
                  <a:pt x="211288" y="18015"/>
                </a:lnTo>
                <a:lnTo>
                  <a:pt x="223202" y="23616"/>
                </a:lnTo>
                <a:lnTo>
                  <a:pt x="228093" y="28347"/>
                </a:lnTo>
                <a:lnTo>
                  <a:pt x="236067" y="41226"/>
                </a:lnTo>
                <a:lnTo>
                  <a:pt x="240246" y="53934"/>
                </a:lnTo>
                <a:lnTo>
                  <a:pt x="242104" y="66885"/>
                </a:lnTo>
                <a:lnTo>
                  <a:pt x="242929" y="82165"/>
                </a:lnTo>
                <a:lnTo>
                  <a:pt x="243296" y="98482"/>
                </a:lnTo>
                <a:lnTo>
                  <a:pt x="243532" y="136791"/>
                </a:lnTo>
                <a:lnTo>
                  <a:pt x="242599" y="146660"/>
                </a:lnTo>
                <a:lnTo>
                  <a:pt x="241025" y="156097"/>
                </a:lnTo>
                <a:lnTo>
                  <a:pt x="239022" y="165246"/>
                </a:lnTo>
                <a:lnTo>
                  <a:pt x="235782" y="175156"/>
                </a:lnTo>
                <a:lnTo>
                  <a:pt x="231717" y="185572"/>
                </a:lnTo>
                <a:lnTo>
                  <a:pt x="227101" y="196326"/>
                </a:lnTo>
                <a:lnTo>
                  <a:pt x="220216" y="210163"/>
                </a:lnTo>
                <a:lnTo>
                  <a:pt x="202404" y="243317"/>
                </a:lnTo>
                <a:lnTo>
                  <a:pt x="193272" y="258636"/>
                </a:lnTo>
                <a:lnTo>
                  <a:pt x="184327" y="272657"/>
                </a:lnTo>
                <a:lnTo>
                  <a:pt x="118021" y="371900"/>
                </a:lnTo>
                <a:lnTo>
                  <a:pt x="109395" y="382458"/>
                </a:lnTo>
                <a:lnTo>
                  <a:pt x="98881" y="394258"/>
                </a:lnTo>
                <a:lnTo>
                  <a:pt x="68951" y="426000"/>
                </a:lnTo>
                <a:lnTo>
                  <a:pt x="61441" y="433765"/>
                </a:lnTo>
                <a:lnTo>
                  <a:pt x="50558" y="447471"/>
                </a:lnTo>
                <a:lnTo>
                  <a:pt x="39075" y="463357"/>
                </a:lnTo>
                <a:lnTo>
                  <a:pt x="35809" y="467241"/>
                </a:lnTo>
                <a:lnTo>
                  <a:pt x="31726" y="469831"/>
                </a:lnTo>
                <a:lnTo>
                  <a:pt x="22111" y="472708"/>
                </a:lnTo>
                <a:lnTo>
                  <a:pt x="14027" y="476526"/>
                </a:lnTo>
                <a:lnTo>
                  <a:pt x="7259" y="480446"/>
                </a:lnTo>
                <a:lnTo>
                  <a:pt x="0" y="482652"/>
                </a:lnTo>
                <a:lnTo>
                  <a:pt x="233" y="482962"/>
                </a:lnTo>
                <a:lnTo>
                  <a:pt x="5114" y="483398"/>
                </a:lnTo>
                <a:lnTo>
                  <a:pt x="16633" y="484452"/>
                </a:lnTo>
                <a:lnTo>
                  <a:pt x="47153" y="488096"/>
                </a:lnTo>
                <a:lnTo>
                  <a:pt x="64054" y="489449"/>
                </a:lnTo>
                <a:lnTo>
                  <a:pt x="81037" y="490351"/>
                </a:lnTo>
                <a:lnTo>
                  <a:pt x="98074" y="490952"/>
                </a:lnTo>
                <a:lnTo>
                  <a:pt x="112289" y="492305"/>
                </a:lnTo>
                <a:lnTo>
                  <a:pt x="124624" y="494160"/>
                </a:lnTo>
                <a:lnTo>
                  <a:pt x="135703" y="496349"/>
                </a:lnTo>
                <a:lnTo>
                  <a:pt x="145948" y="498760"/>
                </a:lnTo>
                <a:lnTo>
                  <a:pt x="155635" y="501321"/>
                </a:lnTo>
                <a:lnTo>
                  <a:pt x="164951" y="503980"/>
                </a:lnTo>
                <a:lnTo>
                  <a:pt x="190542" y="512015"/>
                </a:lnTo>
                <a:lnTo>
                  <a:pt x="205367" y="516825"/>
                </a:lnTo>
                <a:lnTo>
                  <a:pt x="219060" y="520984"/>
                </a:lnTo>
                <a:lnTo>
                  <a:pt x="244436" y="528144"/>
                </a:lnTo>
                <a:lnTo>
                  <a:pt x="254631" y="531388"/>
                </a:lnTo>
                <a:lnTo>
                  <a:pt x="263332" y="534503"/>
                </a:lnTo>
                <a:lnTo>
                  <a:pt x="271040" y="537532"/>
                </a:lnTo>
                <a:lnTo>
                  <a:pt x="279035" y="541456"/>
                </a:lnTo>
                <a:lnTo>
                  <a:pt x="287222" y="545977"/>
                </a:lnTo>
                <a:lnTo>
                  <a:pt x="295537" y="550896"/>
                </a:lnTo>
                <a:lnTo>
                  <a:pt x="302987" y="555128"/>
                </a:lnTo>
                <a:lnTo>
                  <a:pt x="316344" y="562370"/>
                </a:lnTo>
                <a:lnTo>
                  <a:pt x="324478" y="565635"/>
                </a:lnTo>
                <a:lnTo>
                  <a:pt x="333710" y="568764"/>
                </a:lnTo>
                <a:lnTo>
                  <a:pt x="343674" y="571802"/>
                </a:lnTo>
                <a:lnTo>
                  <a:pt x="352223" y="574781"/>
                </a:lnTo>
                <a:lnTo>
                  <a:pt x="359827" y="577719"/>
                </a:lnTo>
                <a:lnTo>
                  <a:pt x="366801" y="580629"/>
                </a:lnTo>
                <a:lnTo>
                  <a:pt x="379631" y="583864"/>
                </a:lnTo>
                <a:lnTo>
                  <a:pt x="390729" y="585301"/>
                </a:lnTo>
                <a:lnTo>
                  <a:pt x="395023" y="585685"/>
                </a:lnTo>
                <a:lnTo>
                  <a:pt x="415040" y="5864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92"/>
          <p:cNvSpPr/>
          <p:nvPr/>
        </p:nvSpPr>
        <p:spPr>
          <a:xfrm>
            <a:off x="7820977" y="4812806"/>
            <a:ext cx="314726" cy="896480"/>
          </a:xfrm>
          <a:custGeom>
            <a:avLst/>
            <a:gdLst/>
            <a:ahLst/>
            <a:cxnLst/>
            <a:rect l="0" t="0" r="0" b="0"/>
            <a:pathLst>
              <a:path w="314726" h="896480">
                <a:moveTo>
                  <a:pt x="42863" y="4939"/>
                </a:moveTo>
                <a:lnTo>
                  <a:pt x="65616" y="4939"/>
                </a:lnTo>
                <a:lnTo>
                  <a:pt x="79939" y="3986"/>
                </a:lnTo>
                <a:lnTo>
                  <a:pt x="116174" y="388"/>
                </a:lnTo>
                <a:lnTo>
                  <a:pt x="131742" y="0"/>
                </a:lnTo>
                <a:lnTo>
                  <a:pt x="144978" y="693"/>
                </a:lnTo>
                <a:lnTo>
                  <a:pt x="156660" y="2109"/>
                </a:lnTo>
                <a:lnTo>
                  <a:pt x="167305" y="3052"/>
                </a:lnTo>
                <a:lnTo>
                  <a:pt x="177259" y="3681"/>
                </a:lnTo>
                <a:lnTo>
                  <a:pt x="186752" y="4100"/>
                </a:lnTo>
                <a:lnTo>
                  <a:pt x="195939" y="5332"/>
                </a:lnTo>
                <a:lnTo>
                  <a:pt x="204922" y="7106"/>
                </a:lnTo>
                <a:lnTo>
                  <a:pt x="213767" y="9241"/>
                </a:lnTo>
                <a:lnTo>
                  <a:pt x="222521" y="11617"/>
                </a:lnTo>
                <a:lnTo>
                  <a:pt x="239868" y="16797"/>
                </a:lnTo>
                <a:lnTo>
                  <a:pt x="247542" y="20464"/>
                </a:lnTo>
                <a:lnTo>
                  <a:pt x="254563" y="24814"/>
                </a:lnTo>
                <a:lnTo>
                  <a:pt x="261149" y="29619"/>
                </a:lnTo>
                <a:lnTo>
                  <a:pt x="266492" y="33774"/>
                </a:lnTo>
                <a:lnTo>
                  <a:pt x="274968" y="40932"/>
                </a:lnTo>
                <a:lnTo>
                  <a:pt x="280467" y="47032"/>
                </a:lnTo>
                <a:lnTo>
                  <a:pt x="286990" y="54908"/>
                </a:lnTo>
                <a:lnTo>
                  <a:pt x="294197" y="63969"/>
                </a:lnTo>
                <a:lnTo>
                  <a:pt x="299954" y="73820"/>
                </a:lnTo>
                <a:lnTo>
                  <a:pt x="308891" y="94925"/>
                </a:lnTo>
                <a:lnTo>
                  <a:pt x="314725" y="119125"/>
                </a:lnTo>
                <a:lnTo>
                  <a:pt x="313550" y="132206"/>
                </a:lnTo>
                <a:lnTo>
                  <a:pt x="307355" y="156989"/>
                </a:lnTo>
                <a:lnTo>
                  <a:pt x="299798" y="170624"/>
                </a:lnTo>
                <a:lnTo>
                  <a:pt x="294163" y="178260"/>
                </a:lnTo>
                <a:lnTo>
                  <a:pt x="287548" y="186209"/>
                </a:lnTo>
                <a:lnTo>
                  <a:pt x="280281" y="194365"/>
                </a:lnTo>
                <a:lnTo>
                  <a:pt x="273532" y="200756"/>
                </a:lnTo>
                <a:lnTo>
                  <a:pt x="267126" y="205969"/>
                </a:lnTo>
                <a:lnTo>
                  <a:pt x="260952" y="210396"/>
                </a:lnTo>
                <a:lnTo>
                  <a:pt x="254930" y="213348"/>
                </a:lnTo>
                <a:lnTo>
                  <a:pt x="249011" y="215315"/>
                </a:lnTo>
                <a:lnTo>
                  <a:pt x="243160" y="216628"/>
                </a:lnTo>
                <a:lnTo>
                  <a:pt x="234118" y="220625"/>
                </a:lnTo>
                <a:lnTo>
                  <a:pt x="230374" y="223024"/>
                </a:lnTo>
                <a:lnTo>
                  <a:pt x="224068" y="225577"/>
                </a:lnTo>
                <a:lnTo>
                  <a:pt x="216054" y="228231"/>
                </a:lnTo>
                <a:lnTo>
                  <a:pt x="206901" y="230952"/>
                </a:lnTo>
                <a:lnTo>
                  <a:pt x="199846" y="233719"/>
                </a:lnTo>
                <a:lnTo>
                  <a:pt x="194191" y="236517"/>
                </a:lnTo>
                <a:lnTo>
                  <a:pt x="184414" y="242165"/>
                </a:lnTo>
                <a:lnTo>
                  <a:pt x="173720" y="247850"/>
                </a:lnTo>
                <a:lnTo>
                  <a:pt x="156988" y="256406"/>
                </a:lnTo>
                <a:lnTo>
                  <a:pt x="148195" y="262117"/>
                </a:lnTo>
                <a:lnTo>
                  <a:pt x="140159" y="268783"/>
                </a:lnTo>
                <a:lnTo>
                  <a:pt x="135350" y="273227"/>
                </a:lnTo>
                <a:lnTo>
                  <a:pt x="130239" y="278095"/>
                </a:lnTo>
                <a:lnTo>
                  <a:pt x="126830" y="283246"/>
                </a:lnTo>
                <a:lnTo>
                  <a:pt x="123045" y="294048"/>
                </a:lnTo>
                <a:lnTo>
                  <a:pt x="120913" y="315391"/>
                </a:lnTo>
                <a:lnTo>
                  <a:pt x="125494" y="336592"/>
                </a:lnTo>
                <a:lnTo>
                  <a:pt x="131975" y="359033"/>
                </a:lnTo>
                <a:lnTo>
                  <a:pt x="134855" y="375357"/>
                </a:lnTo>
                <a:lnTo>
                  <a:pt x="137528" y="381424"/>
                </a:lnTo>
                <a:lnTo>
                  <a:pt x="141216" y="386421"/>
                </a:lnTo>
                <a:lnTo>
                  <a:pt x="156270" y="401286"/>
                </a:lnTo>
                <a:lnTo>
                  <a:pt x="165020" y="407471"/>
                </a:lnTo>
                <a:lnTo>
                  <a:pt x="170022" y="410453"/>
                </a:lnTo>
                <a:lnTo>
                  <a:pt x="175260" y="413394"/>
                </a:lnTo>
                <a:lnTo>
                  <a:pt x="186161" y="419202"/>
                </a:lnTo>
                <a:lnTo>
                  <a:pt x="194816" y="424958"/>
                </a:lnTo>
                <a:lnTo>
                  <a:pt x="198458" y="427826"/>
                </a:lnTo>
                <a:lnTo>
                  <a:pt x="202790" y="429739"/>
                </a:lnTo>
                <a:lnTo>
                  <a:pt x="207584" y="431014"/>
                </a:lnTo>
                <a:lnTo>
                  <a:pt x="212684" y="431864"/>
                </a:lnTo>
                <a:lnTo>
                  <a:pt x="219894" y="433383"/>
                </a:lnTo>
                <a:lnTo>
                  <a:pt x="248245" y="440072"/>
                </a:lnTo>
                <a:lnTo>
                  <a:pt x="269717" y="445346"/>
                </a:lnTo>
                <a:lnTo>
                  <a:pt x="277919" y="447133"/>
                </a:lnTo>
                <a:lnTo>
                  <a:pt x="284339" y="448325"/>
                </a:lnTo>
                <a:lnTo>
                  <a:pt x="294013" y="449649"/>
                </a:lnTo>
                <a:lnTo>
                  <a:pt x="301488" y="450238"/>
                </a:lnTo>
                <a:lnTo>
                  <a:pt x="302909" y="451347"/>
                </a:lnTo>
                <a:lnTo>
                  <a:pt x="302905" y="453040"/>
                </a:lnTo>
                <a:lnTo>
                  <a:pt x="301948" y="455120"/>
                </a:lnTo>
                <a:lnTo>
                  <a:pt x="293571" y="465303"/>
                </a:lnTo>
                <a:lnTo>
                  <a:pt x="284575" y="474612"/>
                </a:lnTo>
                <a:lnTo>
                  <a:pt x="275386" y="483875"/>
                </a:lnTo>
                <a:lnTo>
                  <a:pt x="267491" y="494342"/>
                </a:lnTo>
                <a:lnTo>
                  <a:pt x="259855" y="505344"/>
                </a:lnTo>
                <a:lnTo>
                  <a:pt x="250111" y="516584"/>
                </a:lnTo>
                <a:lnTo>
                  <a:pt x="239431" y="527929"/>
                </a:lnTo>
                <a:lnTo>
                  <a:pt x="233915" y="533621"/>
                </a:lnTo>
                <a:lnTo>
                  <a:pt x="230238" y="540274"/>
                </a:lnTo>
                <a:lnTo>
                  <a:pt x="224111" y="563289"/>
                </a:lnTo>
                <a:lnTo>
                  <a:pt x="213990" y="599206"/>
                </a:lnTo>
                <a:lnTo>
                  <a:pt x="211240" y="609714"/>
                </a:lnTo>
                <a:lnTo>
                  <a:pt x="210725" y="636630"/>
                </a:lnTo>
                <a:lnTo>
                  <a:pt x="212717" y="663833"/>
                </a:lnTo>
                <a:lnTo>
                  <a:pt x="214792" y="689858"/>
                </a:lnTo>
                <a:lnTo>
                  <a:pt x="221004" y="715718"/>
                </a:lnTo>
                <a:lnTo>
                  <a:pt x="223955" y="731368"/>
                </a:lnTo>
                <a:lnTo>
                  <a:pt x="231615" y="757374"/>
                </a:lnTo>
                <a:lnTo>
                  <a:pt x="238830" y="775281"/>
                </a:lnTo>
                <a:lnTo>
                  <a:pt x="244260" y="787369"/>
                </a:lnTo>
                <a:lnTo>
                  <a:pt x="246672" y="799090"/>
                </a:lnTo>
                <a:lnTo>
                  <a:pt x="246363" y="803930"/>
                </a:lnTo>
                <a:lnTo>
                  <a:pt x="245205" y="808110"/>
                </a:lnTo>
                <a:lnTo>
                  <a:pt x="242330" y="815294"/>
                </a:lnTo>
                <a:lnTo>
                  <a:pt x="237945" y="830206"/>
                </a:lnTo>
                <a:lnTo>
                  <a:pt x="235783" y="835152"/>
                </a:lnTo>
                <a:lnTo>
                  <a:pt x="232436" y="839402"/>
                </a:lnTo>
                <a:lnTo>
                  <a:pt x="223638" y="846664"/>
                </a:lnTo>
                <a:lnTo>
                  <a:pt x="215916" y="853066"/>
                </a:lnTo>
                <a:lnTo>
                  <a:pt x="208358" y="859087"/>
                </a:lnTo>
                <a:lnTo>
                  <a:pt x="198649" y="864938"/>
                </a:lnTo>
                <a:lnTo>
                  <a:pt x="192440" y="867831"/>
                </a:lnTo>
                <a:lnTo>
                  <a:pt x="185443" y="870713"/>
                </a:lnTo>
                <a:lnTo>
                  <a:pt x="177921" y="873586"/>
                </a:lnTo>
                <a:lnTo>
                  <a:pt x="161944" y="879319"/>
                </a:lnTo>
                <a:lnTo>
                  <a:pt x="153682" y="882182"/>
                </a:lnTo>
                <a:lnTo>
                  <a:pt x="146270" y="884090"/>
                </a:lnTo>
                <a:lnTo>
                  <a:pt x="139423" y="885362"/>
                </a:lnTo>
                <a:lnTo>
                  <a:pt x="132954" y="886210"/>
                </a:lnTo>
                <a:lnTo>
                  <a:pt x="124831" y="887728"/>
                </a:lnTo>
                <a:lnTo>
                  <a:pt x="105646" y="891955"/>
                </a:lnTo>
                <a:lnTo>
                  <a:pt x="96148" y="893463"/>
                </a:lnTo>
                <a:lnTo>
                  <a:pt x="86958" y="894468"/>
                </a:lnTo>
                <a:lnTo>
                  <a:pt x="0" y="8964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Try this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4114800" cy="4800600"/>
          </a:xfrm>
        </p:spPr>
        <p:txBody>
          <a:bodyPr/>
          <a:lstStyle/>
          <a:p>
            <a:pPr eaLnBrk="1" hangingPunct="1"/>
            <a:r>
              <a:rPr lang="en-US" smtClean="0"/>
              <a:t>Find the domain and range.</a:t>
            </a:r>
          </a:p>
          <a:p>
            <a:pPr eaLnBrk="1" hangingPunct="1"/>
            <a:r>
              <a:rPr lang="en-US" smtClean="0"/>
              <a:t>Evaluate f(0) and f(2)</a:t>
            </a:r>
          </a:p>
          <a:p>
            <a:pPr eaLnBrk="1" hangingPunct="1"/>
            <a:r>
              <a:rPr lang="en-US" smtClean="0"/>
              <a:t>Find all x such that f(x)= -1</a:t>
            </a:r>
          </a:p>
        </p:txBody>
      </p:sp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4648200" y="2057400"/>
          <a:ext cx="3883025" cy="3895725"/>
        </p:xfrm>
        <a:graphic>
          <a:graphicData uri="http://schemas.openxmlformats.org/presentationml/2006/ole">
            <p:oleObj spid="_x0000_s2050" name="PBrush" r:id="rId4" imgW="2971429" imgH="2980952" progId="">
              <p:embed/>
            </p:oleObj>
          </a:graphicData>
        </a:graphic>
      </p:graphicFrame>
      <p:graphicFrame>
        <p:nvGraphicFramePr>
          <p:cNvPr id="28677" name="Object 5"/>
          <p:cNvGraphicFramePr>
            <a:graphicFrameLocks noChangeAspect="1"/>
          </p:cNvGraphicFramePr>
          <p:nvPr/>
        </p:nvGraphicFramePr>
        <p:xfrm>
          <a:off x="4648200" y="2057400"/>
          <a:ext cx="3959225" cy="3971925"/>
        </p:xfrm>
        <a:graphic>
          <a:graphicData uri="http://schemas.openxmlformats.org/presentationml/2006/ole">
            <p:oleObj spid="_x0000_s2051" name="PBrush" r:id="rId5" imgW="2971429" imgH="2980952" progId="">
              <p:embed/>
            </p:oleObj>
          </a:graphicData>
        </a:graphic>
      </p:graphicFrame>
      <p:sp>
        <p:nvSpPr>
          <p:cNvPr id="70" name="SMARTPenAnnotation263"/>
          <p:cNvSpPr/>
          <p:nvPr/>
        </p:nvSpPr>
        <p:spPr>
          <a:xfrm>
            <a:off x="4786312" y="3051938"/>
            <a:ext cx="497206" cy="334200"/>
          </a:xfrm>
          <a:custGeom>
            <a:avLst/>
            <a:gdLst/>
            <a:ahLst/>
            <a:cxnLst/>
            <a:rect l="0" t="0" r="0" b="0"/>
            <a:pathLst>
              <a:path w="497206" h="334200">
                <a:moveTo>
                  <a:pt x="0" y="334199"/>
                </a:moveTo>
                <a:lnTo>
                  <a:pt x="0" y="95902"/>
                </a:lnTo>
                <a:lnTo>
                  <a:pt x="953" y="88657"/>
                </a:lnTo>
                <a:lnTo>
                  <a:pt x="2540" y="82874"/>
                </a:lnTo>
                <a:lnTo>
                  <a:pt x="5892" y="72957"/>
                </a:lnTo>
                <a:lnTo>
                  <a:pt x="6785" y="67645"/>
                </a:lnTo>
                <a:lnTo>
                  <a:pt x="7381" y="62199"/>
                </a:lnTo>
                <a:lnTo>
                  <a:pt x="7778" y="56663"/>
                </a:lnTo>
                <a:lnTo>
                  <a:pt x="8043" y="51068"/>
                </a:lnTo>
                <a:lnTo>
                  <a:pt x="8415" y="36631"/>
                </a:lnTo>
                <a:lnTo>
                  <a:pt x="8468" y="32950"/>
                </a:lnTo>
                <a:lnTo>
                  <a:pt x="11066" y="23781"/>
                </a:lnTo>
                <a:lnTo>
                  <a:pt x="15944" y="11474"/>
                </a:lnTo>
                <a:lnTo>
                  <a:pt x="16789" y="4791"/>
                </a:lnTo>
                <a:lnTo>
                  <a:pt x="17860" y="3151"/>
                </a:lnTo>
                <a:lnTo>
                  <a:pt x="19527" y="2058"/>
                </a:lnTo>
                <a:lnTo>
                  <a:pt x="23919" y="843"/>
                </a:lnTo>
                <a:lnTo>
                  <a:pt x="37287" y="0"/>
                </a:lnTo>
                <a:lnTo>
                  <a:pt x="40098" y="909"/>
                </a:lnTo>
                <a:lnTo>
                  <a:pt x="45761" y="4460"/>
                </a:lnTo>
                <a:lnTo>
                  <a:pt x="56533" y="6674"/>
                </a:lnTo>
                <a:lnTo>
                  <a:pt x="63406" y="7264"/>
                </a:lnTo>
                <a:lnTo>
                  <a:pt x="73583" y="10459"/>
                </a:lnTo>
                <a:lnTo>
                  <a:pt x="77630" y="12645"/>
                </a:lnTo>
                <a:lnTo>
                  <a:pt x="89748" y="15074"/>
                </a:lnTo>
                <a:lnTo>
                  <a:pt x="96979" y="15721"/>
                </a:lnTo>
                <a:lnTo>
                  <a:pt x="109420" y="18058"/>
                </a:lnTo>
                <a:lnTo>
                  <a:pt x="143564" y="25734"/>
                </a:lnTo>
                <a:lnTo>
                  <a:pt x="194299" y="35496"/>
                </a:lnTo>
                <a:lnTo>
                  <a:pt x="223830" y="40766"/>
                </a:lnTo>
                <a:lnTo>
                  <a:pt x="245422" y="45232"/>
                </a:lnTo>
                <a:lnTo>
                  <a:pt x="261723" y="49162"/>
                </a:lnTo>
                <a:lnTo>
                  <a:pt x="286819" y="56068"/>
                </a:lnTo>
                <a:lnTo>
                  <a:pt x="310673" y="62313"/>
                </a:lnTo>
                <a:lnTo>
                  <a:pt x="320463" y="64359"/>
                </a:lnTo>
                <a:lnTo>
                  <a:pt x="328894" y="65724"/>
                </a:lnTo>
                <a:lnTo>
                  <a:pt x="343343" y="68192"/>
                </a:lnTo>
                <a:lnTo>
                  <a:pt x="356115" y="72464"/>
                </a:lnTo>
                <a:lnTo>
                  <a:pt x="368141" y="77537"/>
                </a:lnTo>
                <a:lnTo>
                  <a:pt x="374014" y="80224"/>
                </a:lnTo>
                <a:lnTo>
                  <a:pt x="381741" y="82015"/>
                </a:lnTo>
                <a:lnTo>
                  <a:pt x="390701" y="83209"/>
                </a:lnTo>
                <a:lnTo>
                  <a:pt x="400485" y="84005"/>
                </a:lnTo>
                <a:lnTo>
                  <a:pt x="408913" y="85488"/>
                </a:lnTo>
                <a:lnTo>
                  <a:pt x="423357" y="89676"/>
                </a:lnTo>
                <a:lnTo>
                  <a:pt x="436126" y="94712"/>
                </a:lnTo>
                <a:lnTo>
                  <a:pt x="442198" y="97388"/>
                </a:lnTo>
                <a:lnTo>
                  <a:pt x="456565" y="100362"/>
                </a:lnTo>
                <a:lnTo>
                  <a:pt x="470570" y="101684"/>
                </a:lnTo>
                <a:lnTo>
                  <a:pt x="479970" y="102272"/>
                </a:lnTo>
                <a:lnTo>
                  <a:pt x="483810" y="101476"/>
                </a:lnTo>
                <a:lnTo>
                  <a:pt x="497205" y="941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64"/>
          <p:cNvSpPr/>
          <p:nvPr/>
        </p:nvSpPr>
        <p:spPr>
          <a:xfrm>
            <a:off x="8018144" y="3043376"/>
            <a:ext cx="411185" cy="334190"/>
          </a:xfrm>
          <a:custGeom>
            <a:avLst/>
            <a:gdLst/>
            <a:ahLst/>
            <a:cxnLst/>
            <a:rect l="0" t="0" r="0" b="0"/>
            <a:pathLst>
              <a:path w="411185" h="334190">
                <a:moveTo>
                  <a:pt x="0" y="51296"/>
                </a:moveTo>
                <a:lnTo>
                  <a:pt x="39237" y="51296"/>
                </a:lnTo>
                <a:lnTo>
                  <a:pt x="53781" y="50344"/>
                </a:lnTo>
                <a:lnTo>
                  <a:pt x="68239" y="48756"/>
                </a:lnTo>
                <a:lnTo>
                  <a:pt x="82641" y="46745"/>
                </a:lnTo>
                <a:lnTo>
                  <a:pt x="94146" y="44452"/>
                </a:lnTo>
                <a:lnTo>
                  <a:pt x="103723" y="41971"/>
                </a:lnTo>
                <a:lnTo>
                  <a:pt x="112010" y="39364"/>
                </a:lnTo>
                <a:lnTo>
                  <a:pt x="120394" y="37627"/>
                </a:lnTo>
                <a:lnTo>
                  <a:pt x="128840" y="36468"/>
                </a:lnTo>
                <a:lnTo>
                  <a:pt x="137329" y="35696"/>
                </a:lnTo>
                <a:lnTo>
                  <a:pt x="145845" y="34228"/>
                </a:lnTo>
                <a:lnTo>
                  <a:pt x="154381" y="32298"/>
                </a:lnTo>
                <a:lnTo>
                  <a:pt x="162927" y="30058"/>
                </a:lnTo>
                <a:lnTo>
                  <a:pt x="172436" y="28565"/>
                </a:lnTo>
                <a:lnTo>
                  <a:pt x="182584" y="27569"/>
                </a:lnTo>
                <a:lnTo>
                  <a:pt x="193161" y="26906"/>
                </a:lnTo>
                <a:lnTo>
                  <a:pt x="204975" y="25511"/>
                </a:lnTo>
                <a:lnTo>
                  <a:pt x="217612" y="23629"/>
                </a:lnTo>
                <a:lnTo>
                  <a:pt x="230800" y="21421"/>
                </a:lnTo>
                <a:lnTo>
                  <a:pt x="242450" y="19950"/>
                </a:lnTo>
                <a:lnTo>
                  <a:pt x="253073" y="18968"/>
                </a:lnTo>
                <a:lnTo>
                  <a:pt x="263014" y="18314"/>
                </a:lnTo>
                <a:lnTo>
                  <a:pt x="274402" y="16926"/>
                </a:lnTo>
                <a:lnTo>
                  <a:pt x="286758" y="15047"/>
                </a:lnTo>
                <a:lnTo>
                  <a:pt x="299758" y="12843"/>
                </a:lnTo>
                <a:lnTo>
                  <a:pt x="310329" y="10421"/>
                </a:lnTo>
                <a:lnTo>
                  <a:pt x="319281" y="7853"/>
                </a:lnTo>
                <a:lnTo>
                  <a:pt x="327154" y="5189"/>
                </a:lnTo>
                <a:lnTo>
                  <a:pt x="337165" y="3413"/>
                </a:lnTo>
                <a:lnTo>
                  <a:pt x="348603" y="2229"/>
                </a:lnTo>
                <a:lnTo>
                  <a:pt x="370200" y="913"/>
                </a:lnTo>
                <a:lnTo>
                  <a:pt x="382974" y="329"/>
                </a:lnTo>
                <a:lnTo>
                  <a:pt x="394366" y="69"/>
                </a:lnTo>
                <a:lnTo>
                  <a:pt x="400071" y="0"/>
                </a:lnTo>
                <a:lnTo>
                  <a:pt x="403874" y="906"/>
                </a:lnTo>
                <a:lnTo>
                  <a:pt x="406409" y="2463"/>
                </a:lnTo>
                <a:lnTo>
                  <a:pt x="410479" y="7254"/>
                </a:lnTo>
                <a:lnTo>
                  <a:pt x="411036" y="15529"/>
                </a:lnTo>
                <a:lnTo>
                  <a:pt x="411184" y="21737"/>
                </a:lnTo>
                <a:lnTo>
                  <a:pt x="408426" y="31590"/>
                </a:lnTo>
                <a:lnTo>
                  <a:pt x="403728" y="43874"/>
                </a:lnTo>
                <a:lnTo>
                  <a:pt x="397739" y="57778"/>
                </a:lnTo>
                <a:lnTo>
                  <a:pt x="383466" y="93547"/>
                </a:lnTo>
                <a:lnTo>
                  <a:pt x="369502" y="130082"/>
                </a:lnTo>
                <a:lnTo>
                  <a:pt x="356285" y="166715"/>
                </a:lnTo>
                <a:lnTo>
                  <a:pt x="349485" y="186413"/>
                </a:lnTo>
                <a:lnTo>
                  <a:pt x="345385" y="195667"/>
                </a:lnTo>
                <a:lnTo>
                  <a:pt x="340747" y="204693"/>
                </a:lnTo>
                <a:lnTo>
                  <a:pt x="335750" y="213568"/>
                </a:lnTo>
                <a:lnTo>
                  <a:pt x="331466" y="222343"/>
                </a:lnTo>
                <a:lnTo>
                  <a:pt x="327658" y="231050"/>
                </a:lnTo>
                <a:lnTo>
                  <a:pt x="324166" y="239711"/>
                </a:lnTo>
                <a:lnTo>
                  <a:pt x="321839" y="247392"/>
                </a:lnTo>
                <a:lnTo>
                  <a:pt x="320287" y="254416"/>
                </a:lnTo>
                <a:lnTo>
                  <a:pt x="319253" y="261005"/>
                </a:lnTo>
                <a:lnTo>
                  <a:pt x="316658" y="269207"/>
                </a:lnTo>
                <a:lnTo>
                  <a:pt x="313022" y="278485"/>
                </a:lnTo>
                <a:lnTo>
                  <a:pt x="308695" y="288480"/>
                </a:lnTo>
                <a:lnTo>
                  <a:pt x="305809" y="296096"/>
                </a:lnTo>
                <a:lnTo>
                  <a:pt x="303886" y="302126"/>
                </a:lnTo>
                <a:lnTo>
                  <a:pt x="302603" y="307099"/>
                </a:lnTo>
                <a:lnTo>
                  <a:pt x="298638" y="315163"/>
                </a:lnTo>
                <a:lnTo>
                  <a:pt x="291465" y="3341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65"/>
          <p:cNvSpPr/>
          <p:nvPr/>
        </p:nvSpPr>
        <p:spPr>
          <a:xfrm>
            <a:off x="5626417" y="1663064"/>
            <a:ext cx="274321" cy="300039"/>
          </a:xfrm>
          <a:custGeom>
            <a:avLst/>
            <a:gdLst/>
            <a:ahLst/>
            <a:cxnLst/>
            <a:rect l="0" t="0" r="0" b="0"/>
            <a:pathLst>
              <a:path w="274321" h="300039">
                <a:moveTo>
                  <a:pt x="0" y="0"/>
                </a:moveTo>
                <a:lnTo>
                  <a:pt x="4551" y="9102"/>
                </a:lnTo>
                <a:lnTo>
                  <a:pt x="9325" y="16111"/>
                </a:lnTo>
                <a:lnTo>
                  <a:pt x="14622" y="23353"/>
                </a:lnTo>
                <a:lnTo>
                  <a:pt x="17368" y="27951"/>
                </a:lnTo>
                <a:lnTo>
                  <a:pt x="20151" y="32922"/>
                </a:lnTo>
                <a:lnTo>
                  <a:pt x="30579" y="47666"/>
                </a:lnTo>
                <a:lnTo>
                  <a:pt x="65026" y="94528"/>
                </a:lnTo>
                <a:lnTo>
                  <a:pt x="79546" y="113501"/>
                </a:lnTo>
                <a:lnTo>
                  <a:pt x="91130" y="128055"/>
                </a:lnTo>
                <a:lnTo>
                  <a:pt x="100759" y="139663"/>
                </a:lnTo>
                <a:lnTo>
                  <a:pt x="115750" y="155974"/>
                </a:lnTo>
                <a:lnTo>
                  <a:pt x="189303" y="231819"/>
                </a:lnTo>
                <a:lnTo>
                  <a:pt x="228161" y="270993"/>
                </a:lnTo>
                <a:lnTo>
                  <a:pt x="233069" y="274960"/>
                </a:lnTo>
                <a:lnTo>
                  <a:pt x="241064" y="279367"/>
                </a:lnTo>
                <a:lnTo>
                  <a:pt x="246434" y="282447"/>
                </a:lnTo>
                <a:lnTo>
                  <a:pt x="252872" y="286406"/>
                </a:lnTo>
                <a:lnTo>
                  <a:pt x="274320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66"/>
          <p:cNvSpPr/>
          <p:nvPr/>
        </p:nvSpPr>
        <p:spPr>
          <a:xfrm>
            <a:off x="5583554" y="1697355"/>
            <a:ext cx="257176" cy="282893"/>
          </a:xfrm>
          <a:custGeom>
            <a:avLst/>
            <a:gdLst/>
            <a:ahLst/>
            <a:cxnLst/>
            <a:rect l="0" t="0" r="0" b="0"/>
            <a:pathLst>
              <a:path w="257176" h="282893">
                <a:moveTo>
                  <a:pt x="257175" y="0"/>
                </a:moveTo>
                <a:lnTo>
                  <a:pt x="245244" y="11931"/>
                </a:lnTo>
                <a:lnTo>
                  <a:pt x="239807" y="19908"/>
                </a:lnTo>
                <a:lnTo>
                  <a:pt x="237025" y="24702"/>
                </a:lnTo>
                <a:lnTo>
                  <a:pt x="228852" y="37648"/>
                </a:lnTo>
                <a:lnTo>
                  <a:pt x="224006" y="45101"/>
                </a:lnTo>
                <a:lnTo>
                  <a:pt x="218870" y="51975"/>
                </a:lnTo>
                <a:lnTo>
                  <a:pt x="213541" y="58462"/>
                </a:lnTo>
                <a:lnTo>
                  <a:pt x="208083" y="64692"/>
                </a:lnTo>
                <a:lnTo>
                  <a:pt x="202540" y="71703"/>
                </a:lnTo>
                <a:lnTo>
                  <a:pt x="196939" y="79234"/>
                </a:lnTo>
                <a:lnTo>
                  <a:pt x="191300" y="87113"/>
                </a:lnTo>
                <a:lnTo>
                  <a:pt x="184684" y="95222"/>
                </a:lnTo>
                <a:lnTo>
                  <a:pt x="177415" y="103487"/>
                </a:lnTo>
                <a:lnTo>
                  <a:pt x="169712" y="111853"/>
                </a:lnTo>
                <a:lnTo>
                  <a:pt x="161719" y="121241"/>
                </a:lnTo>
                <a:lnTo>
                  <a:pt x="145218" y="141832"/>
                </a:lnTo>
                <a:lnTo>
                  <a:pt x="134912" y="153610"/>
                </a:lnTo>
                <a:lnTo>
                  <a:pt x="123279" y="166224"/>
                </a:lnTo>
                <a:lnTo>
                  <a:pt x="89233" y="201651"/>
                </a:lnTo>
                <a:lnTo>
                  <a:pt x="79491" y="211587"/>
                </a:lnTo>
                <a:lnTo>
                  <a:pt x="71092" y="219162"/>
                </a:lnTo>
                <a:lnTo>
                  <a:pt x="63587" y="225166"/>
                </a:lnTo>
                <a:lnTo>
                  <a:pt x="56679" y="230120"/>
                </a:lnTo>
                <a:lnTo>
                  <a:pt x="51122" y="235328"/>
                </a:lnTo>
                <a:lnTo>
                  <a:pt x="46464" y="240705"/>
                </a:lnTo>
                <a:lnTo>
                  <a:pt x="42406" y="246195"/>
                </a:lnTo>
                <a:lnTo>
                  <a:pt x="37796" y="250807"/>
                </a:lnTo>
                <a:lnTo>
                  <a:pt x="32818" y="254835"/>
                </a:lnTo>
                <a:lnTo>
                  <a:pt x="27594" y="258472"/>
                </a:lnTo>
                <a:lnTo>
                  <a:pt x="24111" y="261850"/>
                </a:lnTo>
                <a:lnTo>
                  <a:pt x="21789" y="265054"/>
                </a:lnTo>
                <a:lnTo>
                  <a:pt x="18257" y="271154"/>
                </a:lnTo>
                <a:lnTo>
                  <a:pt x="13512" y="277040"/>
                </a:lnTo>
                <a:lnTo>
                  <a:pt x="10913" y="278991"/>
                </a:lnTo>
                <a:lnTo>
                  <a:pt x="8228" y="280291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67"/>
          <p:cNvSpPr/>
          <p:nvPr/>
        </p:nvSpPr>
        <p:spPr>
          <a:xfrm>
            <a:off x="6029325" y="1740217"/>
            <a:ext cx="257176" cy="42864"/>
          </a:xfrm>
          <a:custGeom>
            <a:avLst/>
            <a:gdLst/>
            <a:ahLst/>
            <a:cxnLst/>
            <a:rect l="0" t="0" r="0" b="0"/>
            <a:pathLst>
              <a:path w="257176" h="42864">
                <a:moveTo>
                  <a:pt x="0" y="42863"/>
                </a:moveTo>
                <a:lnTo>
                  <a:pt x="18203" y="33761"/>
                </a:lnTo>
                <a:lnTo>
                  <a:pt x="26422" y="31080"/>
                </a:lnTo>
                <a:lnTo>
                  <a:pt x="34760" y="29292"/>
                </a:lnTo>
                <a:lnTo>
                  <a:pt x="43176" y="28101"/>
                </a:lnTo>
                <a:lnTo>
                  <a:pt x="109630" y="17322"/>
                </a:lnTo>
                <a:lnTo>
                  <a:pt x="164612" y="9921"/>
                </a:lnTo>
                <a:lnTo>
                  <a:pt x="226256" y="2940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68"/>
          <p:cNvSpPr/>
          <p:nvPr/>
        </p:nvSpPr>
        <p:spPr>
          <a:xfrm>
            <a:off x="6037897" y="1817370"/>
            <a:ext cx="300038" cy="51083"/>
          </a:xfrm>
          <a:custGeom>
            <a:avLst/>
            <a:gdLst/>
            <a:ahLst/>
            <a:cxnLst/>
            <a:rect l="0" t="0" r="0" b="0"/>
            <a:pathLst>
              <a:path w="300038" h="51083">
                <a:moveTo>
                  <a:pt x="0" y="42862"/>
                </a:moveTo>
                <a:lnTo>
                  <a:pt x="9102" y="47413"/>
                </a:lnTo>
                <a:lnTo>
                  <a:pt x="13688" y="48753"/>
                </a:lnTo>
                <a:lnTo>
                  <a:pt x="18650" y="49647"/>
                </a:lnTo>
                <a:lnTo>
                  <a:pt x="23864" y="50243"/>
                </a:lnTo>
                <a:lnTo>
                  <a:pt x="29244" y="50640"/>
                </a:lnTo>
                <a:lnTo>
                  <a:pt x="34736" y="50905"/>
                </a:lnTo>
                <a:lnTo>
                  <a:pt x="40302" y="51082"/>
                </a:lnTo>
                <a:lnTo>
                  <a:pt x="46871" y="50247"/>
                </a:lnTo>
                <a:lnTo>
                  <a:pt x="54107" y="48737"/>
                </a:lnTo>
                <a:lnTo>
                  <a:pt x="61789" y="46779"/>
                </a:lnTo>
                <a:lnTo>
                  <a:pt x="69768" y="44521"/>
                </a:lnTo>
                <a:lnTo>
                  <a:pt x="86253" y="39472"/>
                </a:lnTo>
                <a:lnTo>
                  <a:pt x="100365" y="36792"/>
                </a:lnTo>
                <a:lnTo>
                  <a:pt x="118345" y="34053"/>
                </a:lnTo>
                <a:lnTo>
                  <a:pt x="138904" y="31274"/>
                </a:lnTo>
                <a:lnTo>
                  <a:pt x="158325" y="27517"/>
                </a:lnTo>
                <a:lnTo>
                  <a:pt x="176988" y="23107"/>
                </a:lnTo>
                <a:lnTo>
                  <a:pt x="195144" y="18262"/>
                </a:lnTo>
                <a:lnTo>
                  <a:pt x="209154" y="15032"/>
                </a:lnTo>
                <a:lnTo>
                  <a:pt x="220399" y="12879"/>
                </a:lnTo>
                <a:lnTo>
                  <a:pt x="229800" y="11443"/>
                </a:lnTo>
                <a:lnTo>
                  <a:pt x="237972" y="10486"/>
                </a:lnTo>
                <a:lnTo>
                  <a:pt x="245326" y="9848"/>
                </a:lnTo>
                <a:lnTo>
                  <a:pt x="252133" y="9423"/>
                </a:lnTo>
                <a:lnTo>
                  <a:pt x="260481" y="8187"/>
                </a:lnTo>
                <a:lnTo>
                  <a:pt x="269857" y="6410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69"/>
          <p:cNvSpPr/>
          <p:nvPr/>
        </p:nvSpPr>
        <p:spPr>
          <a:xfrm>
            <a:off x="6475095" y="1663064"/>
            <a:ext cx="34290" cy="360047"/>
          </a:xfrm>
          <a:custGeom>
            <a:avLst/>
            <a:gdLst/>
            <a:ahLst/>
            <a:cxnLst/>
            <a:rect l="0" t="0" r="0" b="0"/>
            <a:pathLst>
              <a:path w="34290" h="360047">
                <a:moveTo>
                  <a:pt x="0" y="0"/>
                </a:moveTo>
                <a:lnTo>
                  <a:pt x="0" y="164442"/>
                </a:lnTo>
                <a:lnTo>
                  <a:pt x="952" y="188685"/>
                </a:lnTo>
                <a:lnTo>
                  <a:pt x="2540" y="209611"/>
                </a:lnTo>
                <a:lnTo>
                  <a:pt x="4550" y="228323"/>
                </a:lnTo>
                <a:lnTo>
                  <a:pt x="7796" y="246513"/>
                </a:lnTo>
                <a:lnTo>
                  <a:pt x="11865" y="264355"/>
                </a:lnTo>
                <a:lnTo>
                  <a:pt x="16482" y="281964"/>
                </a:lnTo>
                <a:lnTo>
                  <a:pt x="19561" y="295609"/>
                </a:lnTo>
                <a:lnTo>
                  <a:pt x="21613" y="306610"/>
                </a:lnTo>
                <a:lnTo>
                  <a:pt x="22981" y="315849"/>
                </a:lnTo>
                <a:lnTo>
                  <a:pt x="23893" y="322962"/>
                </a:lnTo>
                <a:lnTo>
                  <a:pt x="24906" y="333404"/>
                </a:lnTo>
                <a:lnTo>
                  <a:pt x="26129" y="338474"/>
                </a:lnTo>
                <a:lnTo>
                  <a:pt x="27897" y="343760"/>
                </a:lnTo>
                <a:lnTo>
                  <a:pt x="34289" y="3600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70"/>
          <p:cNvSpPr/>
          <p:nvPr/>
        </p:nvSpPr>
        <p:spPr>
          <a:xfrm>
            <a:off x="6595109" y="1677752"/>
            <a:ext cx="77154" cy="328213"/>
          </a:xfrm>
          <a:custGeom>
            <a:avLst/>
            <a:gdLst/>
            <a:ahLst/>
            <a:cxnLst/>
            <a:rect l="0" t="0" r="0" b="0"/>
            <a:pathLst>
              <a:path w="77154" h="328213">
                <a:moveTo>
                  <a:pt x="0" y="11030"/>
                </a:moveTo>
                <a:lnTo>
                  <a:pt x="4551" y="1928"/>
                </a:lnTo>
                <a:lnTo>
                  <a:pt x="5892" y="200"/>
                </a:lnTo>
                <a:lnTo>
                  <a:pt x="6786" y="0"/>
                </a:lnTo>
                <a:lnTo>
                  <a:pt x="8220" y="1972"/>
                </a:lnTo>
                <a:lnTo>
                  <a:pt x="10956" y="4782"/>
                </a:lnTo>
                <a:lnTo>
                  <a:pt x="13020" y="6864"/>
                </a:lnTo>
                <a:lnTo>
                  <a:pt x="15347" y="11111"/>
                </a:lnTo>
                <a:lnTo>
                  <a:pt x="17852" y="16799"/>
                </a:lnTo>
                <a:lnTo>
                  <a:pt x="20474" y="23448"/>
                </a:lnTo>
                <a:lnTo>
                  <a:pt x="23174" y="34549"/>
                </a:lnTo>
                <a:lnTo>
                  <a:pt x="25927" y="48617"/>
                </a:lnTo>
                <a:lnTo>
                  <a:pt x="28715" y="64663"/>
                </a:lnTo>
                <a:lnTo>
                  <a:pt x="30574" y="80123"/>
                </a:lnTo>
                <a:lnTo>
                  <a:pt x="31812" y="95192"/>
                </a:lnTo>
                <a:lnTo>
                  <a:pt x="33189" y="122730"/>
                </a:lnTo>
                <a:lnTo>
                  <a:pt x="33801" y="144495"/>
                </a:lnTo>
                <a:lnTo>
                  <a:pt x="35869" y="160966"/>
                </a:lnTo>
                <a:lnTo>
                  <a:pt x="39153" y="181473"/>
                </a:lnTo>
                <a:lnTo>
                  <a:pt x="43247" y="204668"/>
                </a:lnTo>
                <a:lnTo>
                  <a:pt x="46929" y="222037"/>
                </a:lnTo>
                <a:lnTo>
                  <a:pt x="50336" y="235522"/>
                </a:lnTo>
                <a:lnTo>
                  <a:pt x="53561" y="246416"/>
                </a:lnTo>
                <a:lnTo>
                  <a:pt x="55709" y="254631"/>
                </a:lnTo>
                <a:lnTo>
                  <a:pt x="57143" y="261061"/>
                </a:lnTo>
                <a:lnTo>
                  <a:pt x="58098" y="266300"/>
                </a:lnTo>
                <a:lnTo>
                  <a:pt x="60639" y="273602"/>
                </a:lnTo>
                <a:lnTo>
                  <a:pt x="64239" y="282281"/>
                </a:lnTo>
                <a:lnTo>
                  <a:pt x="68544" y="291877"/>
                </a:lnTo>
                <a:lnTo>
                  <a:pt x="71413" y="299226"/>
                </a:lnTo>
                <a:lnTo>
                  <a:pt x="73327" y="305078"/>
                </a:lnTo>
                <a:lnTo>
                  <a:pt x="75452" y="314120"/>
                </a:lnTo>
                <a:lnTo>
                  <a:pt x="76649" y="323614"/>
                </a:lnTo>
                <a:lnTo>
                  <a:pt x="77153" y="3282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71"/>
          <p:cNvSpPr/>
          <p:nvPr/>
        </p:nvSpPr>
        <p:spPr>
          <a:xfrm>
            <a:off x="6295739" y="1513892"/>
            <a:ext cx="936977" cy="550333"/>
          </a:xfrm>
          <a:custGeom>
            <a:avLst/>
            <a:gdLst/>
            <a:ahLst/>
            <a:cxnLst/>
            <a:rect l="0" t="0" r="0" b="0"/>
            <a:pathLst>
              <a:path w="936977" h="550333">
                <a:moveTo>
                  <a:pt x="33623" y="269188"/>
                </a:moveTo>
                <a:lnTo>
                  <a:pt x="19970" y="260086"/>
                </a:lnTo>
                <a:lnTo>
                  <a:pt x="10728" y="250537"/>
                </a:lnTo>
                <a:lnTo>
                  <a:pt x="4397" y="240896"/>
                </a:lnTo>
                <a:lnTo>
                  <a:pt x="1584" y="233436"/>
                </a:lnTo>
                <a:lnTo>
                  <a:pt x="0" y="219330"/>
                </a:lnTo>
                <a:lnTo>
                  <a:pt x="2169" y="208611"/>
                </a:lnTo>
                <a:lnTo>
                  <a:pt x="8746" y="191867"/>
                </a:lnTo>
                <a:lnTo>
                  <a:pt x="14947" y="180530"/>
                </a:lnTo>
                <a:lnTo>
                  <a:pt x="24053" y="169142"/>
                </a:lnTo>
                <a:lnTo>
                  <a:pt x="44440" y="152020"/>
                </a:lnTo>
                <a:lnTo>
                  <a:pt x="108226" y="106133"/>
                </a:lnTo>
                <a:lnTo>
                  <a:pt x="126787" y="93214"/>
                </a:lnTo>
                <a:lnTo>
                  <a:pt x="149642" y="81122"/>
                </a:lnTo>
                <a:lnTo>
                  <a:pt x="175675" y="69398"/>
                </a:lnTo>
                <a:lnTo>
                  <a:pt x="203120" y="57837"/>
                </a:lnTo>
                <a:lnTo>
                  <a:pt x="231192" y="48889"/>
                </a:lnTo>
                <a:lnTo>
                  <a:pt x="245346" y="45169"/>
                </a:lnTo>
                <a:lnTo>
                  <a:pt x="260497" y="40785"/>
                </a:lnTo>
                <a:lnTo>
                  <a:pt x="292571" y="30833"/>
                </a:lnTo>
                <a:lnTo>
                  <a:pt x="309125" y="26464"/>
                </a:lnTo>
                <a:lnTo>
                  <a:pt x="325876" y="22600"/>
                </a:lnTo>
                <a:lnTo>
                  <a:pt x="433217" y="700"/>
                </a:lnTo>
                <a:lnTo>
                  <a:pt x="462046" y="0"/>
                </a:lnTo>
                <a:lnTo>
                  <a:pt x="490733" y="1911"/>
                </a:lnTo>
                <a:lnTo>
                  <a:pt x="519358" y="2760"/>
                </a:lnTo>
                <a:lnTo>
                  <a:pt x="545416" y="5678"/>
                </a:lnTo>
                <a:lnTo>
                  <a:pt x="568744" y="10150"/>
                </a:lnTo>
                <a:lnTo>
                  <a:pt x="597943" y="18975"/>
                </a:lnTo>
                <a:lnTo>
                  <a:pt x="623739" y="32279"/>
                </a:lnTo>
                <a:lnTo>
                  <a:pt x="643870" y="43629"/>
                </a:lnTo>
                <a:lnTo>
                  <a:pt x="656000" y="53369"/>
                </a:lnTo>
                <a:lnTo>
                  <a:pt x="665200" y="64048"/>
                </a:lnTo>
                <a:lnTo>
                  <a:pt x="675734" y="80771"/>
                </a:lnTo>
                <a:lnTo>
                  <a:pt x="678867" y="86426"/>
                </a:lnTo>
                <a:lnTo>
                  <a:pt x="682349" y="100330"/>
                </a:lnTo>
                <a:lnTo>
                  <a:pt x="683276" y="108039"/>
                </a:lnTo>
                <a:lnTo>
                  <a:pt x="681768" y="121683"/>
                </a:lnTo>
                <a:lnTo>
                  <a:pt x="678875" y="134098"/>
                </a:lnTo>
                <a:lnTo>
                  <a:pt x="677589" y="145965"/>
                </a:lnTo>
                <a:lnTo>
                  <a:pt x="675341" y="151797"/>
                </a:lnTo>
                <a:lnTo>
                  <a:pt x="667763" y="163356"/>
                </a:lnTo>
                <a:lnTo>
                  <a:pt x="655506" y="174844"/>
                </a:lnTo>
                <a:lnTo>
                  <a:pt x="632540" y="192021"/>
                </a:lnTo>
                <a:lnTo>
                  <a:pt x="605097" y="209176"/>
                </a:lnTo>
                <a:lnTo>
                  <a:pt x="583840" y="219656"/>
                </a:lnTo>
                <a:lnTo>
                  <a:pt x="550451" y="231863"/>
                </a:lnTo>
                <a:lnTo>
                  <a:pt x="527801" y="241804"/>
                </a:lnTo>
                <a:lnTo>
                  <a:pt x="512619" y="247122"/>
                </a:lnTo>
                <a:lnTo>
                  <a:pt x="494875" y="252572"/>
                </a:lnTo>
                <a:lnTo>
                  <a:pt x="459604" y="262755"/>
                </a:lnTo>
                <a:lnTo>
                  <a:pt x="434403" y="270456"/>
                </a:lnTo>
                <a:lnTo>
                  <a:pt x="408598" y="274514"/>
                </a:lnTo>
                <a:lnTo>
                  <a:pt x="385063" y="276317"/>
                </a:lnTo>
                <a:lnTo>
                  <a:pt x="358398" y="277570"/>
                </a:lnTo>
                <a:lnTo>
                  <a:pt x="348505" y="277704"/>
                </a:lnTo>
                <a:lnTo>
                  <a:pt x="346414" y="278675"/>
                </a:lnTo>
                <a:lnTo>
                  <a:pt x="345020" y="280275"/>
                </a:lnTo>
                <a:lnTo>
                  <a:pt x="344092" y="282294"/>
                </a:lnTo>
                <a:lnTo>
                  <a:pt x="344424" y="283640"/>
                </a:lnTo>
                <a:lnTo>
                  <a:pt x="345599" y="284538"/>
                </a:lnTo>
                <a:lnTo>
                  <a:pt x="358879" y="290529"/>
                </a:lnTo>
                <a:lnTo>
                  <a:pt x="369813" y="298159"/>
                </a:lnTo>
                <a:lnTo>
                  <a:pt x="384899" y="312128"/>
                </a:lnTo>
                <a:lnTo>
                  <a:pt x="423194" y="350184"/>
                </a:lnTo>
                <a:lnTo>
                  <a:pt x="435683" y="365194"/>
                </a:lnTo>
                <a:lnTo>
                  <a:pt x="441680" y="373196"/>
                </a:lnTo>
                <a:lnTo>
                  <a:pt x="452346" y="386152"/>
                </a:lnTo>
                <a:lnTo>
                  <a:pt x="481977" y="420867"/>
                </a:lnTo>
                <a:lnTo>
                  <a:pt x="496356" y="436982"/>
                </a:lnTo>
                <a:lnTo>
                  <a:pt x="522492" y="465048"/>
                </a:lnTo>
                <a:lnTo>
                  <a:pt x="533844" y="475961"/>
                </a:lnTo>
                <a:lnTo>
                  <a:pt x="554076" y="493167"/>
                </a:lnTo>
                <a:lnTo>
                  <a:pt x="572592" y="507164"/>
                </a:lnTo>
                <a:lnTo>
                  <a:pt x="590348" y="518782"/>
                </a:lnTo>
                <a:lnTo>
                  <a:pt x="616408" y="530678"/>
                </a:lnTo>
                <a:lnTo>
                  <a:pt x="642228" y="540236"/>
                </a:lnTo>
                <a:lnTo>
                  <a:pt x="667976" y="548147"/>
                </a:lnTo>
                <a:lnTo>
                  <a:pt x="685127" y="550332"/>
                </a:lnTo>
                <a:lnTo>
                  <a:pt x="702275" y="548763"/>
                </a:lnTo>
                <a:lnTo>
                  <a:pt x="727995" y="542525"/>
                </a:lnTo>
                <a:lnTo>
                  <a:pt x="745140" y="536403"/>
                </a:lnTo>
                <a:lnTo>
                  <a:pt x="770858" y="522247"/>
                </a:lnTo>
                <a:lnTo>
                  <a:pt x="796576" y="505987"/>
                </a:lnTo>
                <a:lnTo>
                  <a:pt x="813720" y="494764"/>
                </a:lnTo>
                <a:lnTo>
                  <a:pt x="841026" y="478346"/>
                </a:lnTo>
                <a:lnTo>
                  <a:pt x="857642" y="468634"/>
                </a:lnTo>
                <a:lnTo>
                  <a:pt x="881184" y="452763"/>
                </a:lnTo>
                <a:lnTo>
                  <a:pt x="897997" y="439359"/>
                </a:lnTo>
                <a:lnTo>
                  <a:pt x="911819" y="427052"/>
                </a:lnTo>
                <a:lnTo>
                  <a:pt x="934310" y="411425"/>
                </a:lnTo>
                <a:lnTo>
                  <a:pt x="936976" y="409733"/>
                </a:lnTo>
                <a:lnTo>
                  <a:pt x="933736" y="4149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72"/>
          <p:cNvSpPr/>
          <p:nvPr/>
        </p:nvSpPr>
        <p:spPr>
          <a:xfrm>
            <a:off x="5892518" y="2331720"/>
            <a:ext cx="428273" cy="530883"/>
          </a:xfrm>
          <a:custGeom>
            <a:avLst/>
            <a:gdLst/>
            <a:ahLst/>
            <a:cxnLst/>
            <a:rect l="0" t="0" r="0" b="0"/>
            <a:pathLst>
              <a:path w="428273" h="530883">
                <a:moveTo>
                  <a:pt x="8219" y="0"/>
                </a:moveTo>
                <a:lnTo>
                  <a:pt x="838" y="0"/>
                </a:lnTo>
                <a:lnTo>
                  <a:pt x="441" y="10477"/>
                </a:lnTo>
                <a:lnTo>
                  <a:pt x="0" y="50059"/>
                </a:lnTo>
                <a:lnTo>
                  <a:pt x="835" y="66710"/>
                </a:lnTo>
                <a:lnTo>
                  <a:pt x="2344" y="79716"/>
                </a:lnTo>
                <a:lnTo>
                  <a:pt x="4302" y="90291"/>
                </a:lnTo>
                <a:lnTo>
                  <a:pt x="5608" y="100199"/>
                </a:lnTo>
                <a:lnTo>
                  <a:pt x="6478" y="109662"/>
                </a:lnTo>
                <a:lnTo>
                  <a:pt x="7059" y="118828"/>
                </a:lnTo>
                <a:lnTo>
                  <a:pt x="10303" y="129701"/>
                </a:lnTo>
                <a:lnTo>
                  <a:pt x="15323" y="141712"/>
                </a:lnTo>
                <a:lnTo>
                  <a:pt x="21528" y="154482"/>
                </a:lnTo>
                <a:lnTo>
                  <a:pt x="26617" y="163948"/>
                </a:lnTo>
                <a:lnTo>
                  <a:pt x="34811" y="177005"/>
                </a:lnTo>
                <a:lnTo>
                  <a:pt x="44779" y="189712"/>
                </a:lnTo>
                <a:lnTo>
                  <a:pt x="53361" y="196393"/>
                </a:lnTo>
                <a:lnTo>
                  <a:pt x="62572" y="201586"/>
                </a:lnTo>
                <a:lnTo>
                  <a:pt x="74065" y="205461"/>
                </a:lnTo>
                <a:lnTo>
                  <a:pt x="83840" y="209743"/>
                </a:lnTo>
                <a:lnTo>
                  <a:pt x="94533" y="212281"/>
                </a:lnTo>
                <a:lnTo>
                  <a:pt x="100052" y="212958"/>
                </a:lnTo>
                <a:lnTo>
                  <a:pt x="111264" y="211170"/>
                </a:lnTo>
                <a:lnTo>
                  <a:pt x="116921" y="209360"/>
                </a:lnTo>
                <a:lnTo>
                  <a:pt x="128286" y="202269"/>
                </a:lnTo>
                <a:lnTo>
                  <a:pt x="138735" y="193720"/>
                </a:lnTo>
                <a:lnTo>
                  <a:pt x="146554" y="186745"/>
                </a:lnTo>
                <a:lnTo>
                  <a:pt x="156311" y="172912"/>
                </a:lnTo>
                <a:lnTo>
                  <a:pt x="164842" y="164797"/>
                </a:lnTo>
                <a:lnTo>
                  <a:pt x="169785" y="161300"/>
                </a:lnTo>
                <a:lnTo>
                  <a:pt x="177816" y="152333"/>
                </a:lnTo>
                <a:lnTo>
                  <a:pt x="187693" y="136576"/>
                </a:lnTo>
                <a:lnTo>
                  <a:pt x="190733" y="131055"/>
                </a:lnTo>
                <a:lnTo>
                  <a:pt x="194112" y="119842"/>
                </a:lnTo>
                <a:lnTo>
                  <a:pt x="196566" y="108507"/>
                </a:lnTo>
                <a:lnTo>
                  <a:pt x="200831" y="97120"/>
                </a:lnTo>
                <a:lnTo>
                  <a:pt x="203362" y="83169"/>
                </a:lnTo>
                <a:lnTo>
                  <a:pt x="204486" y="67444"/>
                </a:lnTo>
                <a:lnTo>
                  <a:pt x="204987" y="50930"/>
                </a:lnTo>
                <a:lnTo>
                  <a:pt x="204168" y="44431"/>
                </a:lnTo>
                <a:lnTo>
                  <a:pt x="200717" y="34669"/>
                </a:lnTo>
                <a:lnTo>
                  <a:pt x="199417" y="32638"/>
                </a:lnTo>
                <a:lnTo>
                  <a:pt x="198549" y="32236"/>
                </a:lnTo>
                <a:lnTo>
                  <a:pt x="197970" y="32920"/>
                </a:lnTo>
                <a:lnTo>
                  <a:pt x="197328" y="36221"/>
                </a:lnTo>
                <a:lnTo>
                  <a:pt x="196859" y="51604"/>
                </a:lnTo>
                <a:lnTo>
                  <a:pt x="196844" y="54405"/>
                </a:lnTo>
                <a:lnTo>
                  <a:pt x="199367" y="67677"/>
                </a:lnTo>
                <a:lnTo>
                  <a:pt x="201374" y="76551"/>
                </a:lnTo>
                <a:lnTo>
                  <a:pt x="204616" y="88181"/>
                </a:lnTo>
                <a:lnTo>
                  <a:pt x="228897" y="168880"/>
                </a:lnTo>
                <a:lnTo>
                  <a:pt x="234396" y="189739"/>
                </a:lnTo>
                <a:lnTo>
                  <a:pt x="245584" y="235776"/>
                </a:lnTo>
                <a:lnTo>
                  <a:pt x="250283" y="266721"/>
                </a:lnTo>
                <a:lnTo>
                  <a:pt x="254368" y="302591"/>
                </a:lnTo>
                <a:lnTo>
                  <a:pt x="258043" y="341745"/>
                </a:lnTo>
                <a:lnTo>
                  <a:pt x="259541" y="371658"/>
                </a:lnTo>
                <a:lnTo>
                  <a:pt x="259587" y="395409"/>
                </a:lnTo>
                <a:lnTo>
                  <a:pt x="258665" y="415054"/>
                </a:lnTo>
                <a:lnTo>
                  <a:pt x="256145" y="430055"/>
                </a:lnTo>
                <a:lnTo>
                  <a:pt x="252561" y="441960"/>
                </a:lnTo>
                <a:lnTo>
                  <a:pt x="248266" y="451803"/>
                </a:lnTo>
                <a:lnTo>
                  <a:pt x="242545" y="462174"/>
                </a:lnTo>
                <a:lnTo>
                  <a:pt x="235874" y="472898"/>
                </a:lnTo>
                <a:lnTo>
                  <a:pt x="228569" y="483858"/>
                </a:lnTo>
                <a:lnTo>
                  <a:pt x="215372" y="498575"/>
                </a:lnTo>
                <a:lnTo>
                  <a:pt x="203157" y="508291"/>
                </a:lnTo>
                <a:lnTo>
                  <a:pt x="191378" y="515785"/>
                </a:lnTo>
                <a:lnTo>
                  <a:pt x="182333" y="519750"/>
                </a:lnTo>
                <a:lnTo>
                  <a:pt x="169346" y="524522"/>
                </a:lnTo>
                <a:lnTo>
                  <a:pt x="158888" y="528396"/>
                </a:lnTo>
                <a:lnTo>
                  <a:pt x="147891" y="530117"/>
                </a:lnTo>
                <a:lnTo>
                  <a:pt x="136653" y="530882"/>
                </a:lnTo>
                <a:lnTo>
                  <a:pt x="123403" y="530270"/>
                </a:lnTo>
                <a:lnTo>
                  <a:pt x="114536" y="528773"/>
                </a:lnTo>
                <a:lnTo>
                  <a:pt x="104815" y="526823"/>
                </a:lnTo>
                <a:lnTo>
                  <a:pt x="91473" y="524656"/>
                </a:lnTo>
                <a:lnTo>
                  <a:pt x="81416" y="522740"/>
                </a:lnTo>
                <a:lnTo>
                  <a:pt x="70596" y="518714"/>
                </a:lnTo>
                <a:lnTo>
                  <a:pt x="65996" y="515354"/>
                </a:lnTo>
                <a:lnTo>
                  <a:pt x="58345" y="506541"/>
                </a:lnTo>
                <a:lnTo>
                  <a:pt x="55924" y="501524"/>
                </a:lnTo>
                <a:lnTo>
                  <a:pt x="51564" y="485361"/>
                </a:lnTo>
                <a:lnTo>
                  <a:pt x="47168" y="474161"/>
                </a:lnTo>
                <a:lnTo>
                  <a:pt x="44580" y="462833"/>
                </a:lnTo>
                <a:lnTo>
                  <a:pt x="43890" y="457145"/>
                </a:lnTo>
                <a:lnTo>
                  <a:pt x="45663" y="445745"/>
                </a:lnTo>
                <a:lnTo>
                  <a:pt x="48673" y="433376"/>
                </a:lnTo>
                <a:lnTo>
                  <a:pt x="50011" y="418354"/>
                </a:lnTo>
                <a:lnTo>
                  <a:pt x="55686" y="402152"/>
                </a:lnTo>
                <a:lnTo>
                  <a:pt x="59866" y="393832"/>
                </a:lnTo>
                <a:lnTo>
                  <a:pt x="64558" y="385427"/>
                </a:lnTo>
                <a:lnTo>
                  <a:pt x="69591" y="376966"/>
                </a:lnTo>
                <a:lnTo>
                  <a:pt x="74851" y="368468"/>
                </a:lnTo>
                <a:lnTo>
                  <a:pt x="81216" y="359945"/>
                </a:lnTo>
                <a:lnTo>
                  <a:pt x="88316" y="351406"/>
                </a:lnTo>
                <a:lnTo>
                  <a:pt x="95907" y="342855"/>
                </a:lnTo>
                <a:lnTo>
                  <a:pt x="111961" y="325735"/>
                </a:lnTo>
                <a:lnTo>
                  <a:pt x="141001" y="296012"/>
                </a:lnTo>
                <a:lnTo>
                  <a:pt x="148175" y="289733"/>
                </a:lnTo>
                <a:lnTo>
                  <a:pt x="155816" y="283643"/>
                </a:lnTo>
                <a:lnTo>
                  <a:pt x="163766" y="277678"/>
                </a:lnTo>
                <a:lnTo>
                  <a:pt x="180222" y="265970"/>
                </a:lnTo>
                <a:lnTo>
                  <a:pt x="188610" y="260180"/>
                </a:lnTo>
                <a:lnTo>
                  <a:pt x="197059" y="255368"/>
                </a:lnTo>
                <a:lnTo>
                  <a:pt x="205550" y="251208"/>
                </a:lnTo>
                <a:lnTo>
                  <a:pt x="214068" y="247482"/>
                </a:lnTo>
                <a:lnTo>
                  <a:pt x="225462" y="243093"/>
                </a:lnTo>
                <a:lnTo>
                  <a:pt x="265945" y="228766"/>
                </a:lnTo>
                <a:lnTo>
                  <a:pt x="287546" y="221371"/>
                </a:lnTo>
                <a:lnTo>
                  <a:pt x="298260" y="218066"/>
                </a:lnTo>
                <a:lnTo>
                  <a:pt x="320324" y="211853"/>
                </a:lnTo>
                <a:lnTo>
                  <a:pt x="329636" y="209815"/>
                </a:lnTo>
                <a:lnTo>
                  <a:pt x="337750" y="208457"/>
                </a:lnTo>
                <a:lnTo>
                  <a:pt x="345064" y="207551"/>
                </a:lnTo>
                <a:lnTo>
                  <a:pt x="358271" y="206545"/>
                </a:lnTo>
                <a:lnTo>
                  <a:pt x="370490" y="206097"/>
                </a:lnTo>
                <a:lnTo>
                  <a:pt x="376415" y="205978"/>
                </a:lnTo>
                <a:lnTo>
                  <a:pt x="428272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73"/>
          <p:cNvSpPr/>
          <p:nvPr/>
        </p:nvSpPr>
        <p:spPr>
          <a:xfrm>
            <a:off x="6509384" y="2370438"/>
            <a:ext cx="317184" cy="12718"/>
          </a:xfrm>
          <a:custGeom>
            <a:avLst/>
            <a:gdLst/>
            <a:ahLst/>
            <a:cxnLst/>
            <a:rect l="0" t="0" r="0" b="0"/>
            <a:pathLst>
              <a:path w="317184" h="12718">
                <a:moveTo>
                  <a:pt x="0" y="12717"/>
                </a:moveTo>
                <a:lnTo>
                  <a:pt x="22755" y="12717"/>
                </a:lnTo>
                <a:lnTo>
                  <a:pt x="37078" y="11764"/>
                </a:lnTo>
                <a:lnTo>
                  <a:pt x="150204" y="785"/>
                </a:lnTo>
                <a:lnTo>
                  <a:pt x="179194" y="0"/>
                </a:lnTo>
                <a:lnTo>
                  <a:pt x="208998" y="429"/>
                </a:lnTo>
                <a:lnTo>
                  <a:pt x="317183" y="41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74"/>
          <p:cNvSpPr/>
          <p:nvPr/>
        </p:nvSpPr>
        <p:spPr>
          <a:xfrm>
            <a:off x="6526530" y="2453121"/>
            <a:ext cx="360046" cy="41477"/>
          </a:xfrm>
          <a:custGeom>
            <a:avLst/>
            <a:gdLst/>
            <a:ahLst/>
            <a:cxnLst/>
            <a:rect l="0" t="0" r="0" b="0"/>
            <a:pathLst>
              <a:path w="360046" h="41477">
                <a:moveTo>
                  <a:pt x="0" y="41476"/>
                </a:moveTo>
                <a:lnTo>
                  <a:pt x="18203" y="41476"/>
                </a:lnTo>
                <a:lnTo>
                  <a:pt x="25470" y="40524"/>
                </a:lnTo>
                <a:lnTo>
                  <a:pt x="32220" y="38936"/>
                </a:lnTo>
                <a:lnTo>
                  <a:pt x="38625" y="36925"/>
                </a:lnTo>
                <a:lnTo>
                  <a:pt x="47657" y="35585"/>
                </a:lnTo>
                <a:lnTo>
                  <a:pt x="58441" y="34691"/>
                </a:lnTo>
                <a:lnTo>
                  <a:pt x="70393" y="34095"/>
                </a:lnTo>
                <a:lnTo>
                  <a:pt x="87887" y="31793"/>
                </a:lnTo>
                <a:lnTo>
                  <a:pt x="109073" y="28353"/>
                </a:lnTo>
                <a:lnTo>
                  <a:pt x="132723" y="24155"/>
                </a:lnTo>
                <a:lnTo>
                  <a:pt x="204721" y="14410"/>
                </a:lnTo>
                <a:lnTo>
                  <a:pt x="278629" y="5634"/>
                </a:lnTo>
                <a:lnTo>
                  <a:pt x="317827" y="1734"/>
                </a:lnTo>
                <a:lnTo>
                  <a:pt x="339059" y="0"/>
                </a:lnTo>
                <a:lnTo>
                  <a:pt x="360045" y="71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75"/>
          <p:cNvSpPr/>
          <p:nvPr/>
        </p:nvSpPr>
        <p:spPr>
          <a:xfrm>
            <a:off x="6389370" y="2194560"/>
            <a:ext cx="539625" cy="222876"/>
          </a:xfrm>
          <a:custGeom>
            <a:avLst/>
            <a:gdLst/>
            <a:ahLst/>
            <a:cxnLst/>
            <a:rect l="0" t="0" r="0" b="0"/>
            <a:pathLst>
              <a:path w="539625" h="222876">
                <a:moveTo>
                  <a:pt x="34289" y="0"/>
                </a:moveTo>
                <a:lnTo>
                  <a:pt x="43392" y="4551"/>
                </a:lnTo>
                <a:lnTo>
                  <a:pt x="50835" y="7796"/>
                </a:lnTo>
                <a:lnTo>
                  <a:pt x="71806" y="16482"/>
                </a:lnTo>
                <a:lnTo>
                  <a:pt x="85970" y="21465"/>
                </a:lnTo>
                <a:lnTo>
                  <a:pt x="119489" y="32082"/>
                </a:lnTo>
                <a:lnTo>
                  <a:pt x="169311" y="45691"/>
                </a:lnTo>
                <a:lnTo>
                  <a:pt x="198599" y="53321"/>
                </a:lnTo>
                <a:lnTo>
                  <a:pt x="225744" y="59359"/>
                </a:lnTo>
                <a:lnTo>
                  <a:pt x="251461" y="64338"/>
                </a:lnTo>
                <a:lnTo>
                  <a:pt x="276226" y="68609"/>
                </a:lnTo>
                <a:lnTo>
                  <a:pt x="297498" y="73362"/>
                </a:lnTo>
                <a:lnTo>
                  <a:pt x="316442" y="78435"/>
                </a:lnTo>
                <a:lnTo>
                  <a:pt x="333834" y="83722"/>
                </a:lnTo>
                <a:lnTo>
                  <a:pt x="347333" y="87247"/>
                </a:lnTo>
                <a:lnTo>
                  <a:pt x="358238" y="89597"/>
                </a:lnTo>
                <a:lnTo>
                  <a:pt x="367412" y="91164"/>
                </a:lnTo>
                <a:lnTo>
                  <a:pt x="376386" y="93161"/>
                </a:lnTo>
                <a:lnTo>
                  <a:pt x="385227" y="95444"/>
                </a:lnTo>
                <a:lnTo>
                  <a:pt x="400765" y="100522"/>
                </a:lnTo>
                <a:lnTo>
                  <a:pt x="410845" y="105954"/>
                </a:lnTo>
                <a:lnTo>
                  <a:pt x="423580" y="111543"/>
                </a:lnTo>
                <a:lnTo>
                  <a:pt x="436860" y="117202"/>
                </a:lnTo>
                <a:lnTo>
                  <a:pt x="445937" y="122892"/>
                </a:lnTo>
                <a:lnTo>
                  <a:pt x="455687" y="126056"/>
                </a:lnTo>
                <a:lnTo>
                  <a:pt x="467322" y="128415"/>
                </a:lnTo>
                <a:lnTo>
                  <a:pt x="482019" y="132638"/>
                </a:lnTo>
                <a:lnTo>
                  <a:pt x="495536" y="137690"/>
                </a:lnTo>
                <a:lnTo>
                  <a:pt x="507893" y="143110"/>
                </a:lnTo>
                <a:lnTo>
                  <a:pt x="528010" y="152642"/>
                </a:lnTo>
                <a:lnTo>
                  <a:pt x="535013" y="158363"/>
                </a:lnTo>
                <a:lnTo>
                  <a:pt x="539624" y="162481"/>
                </a:lnTo>
                <a:lnTo>
                  <a:pt x="530834" y="167310"/>
                </a:lnTo>
                <a:lnTo>
                  <a:pt x="518819" y="169610"/>
                </a:lnTo>
                <a:lnTo>
                  <a:pt x="511614" y="170223"/>
                </a:lnTo>
                <a:lnTo>
                  <a:pt x="498239" y="172537"/>
                </a:lnTo>
                <a:lnTo>
                  <a:pt x="446076" y="182990"/>
                </a:lnTo>
                <a:lnTo>
                  <a:pt x="435497" y="184858"/>
                </a:lnTo>
                <a:lnTo>
                  <a:pt x="427491" y="186104"/>
                </a:lnTo>
                <a:lnTo>
                  <a:pt x="370715" y="192407"/>
                </a:lnTo>
                <a:lnTo>
                  <a:pt x="343197" y="195052"/>
                </a:lnTo>
                <a:lnTo>
                  <a:pt x="334525" y="195757"/>
                </a:lnTo>
                <a:lnTo>
                  <a:pt x="325887" y="197179"/>
                </a:lnTo>
                <a:lnTo>
                  <a:pt x="317271" y="199080"/>
                </a:lnTo>
                <a:lnTo>
                  <a:pt x="308669" y="201300"/>
                </a:lnTo>
                <a:lnTo>
                  <a:pt x="297219" y="202780"/>
                </a:lnTo>
                <a:lnTo>
                  <a:pt x="283871" y="203767"/>
                </a:lnTo>
                <a:lnTo>
                  <a:pt x="256657" y="204863"/>
                </a:lnTo>
                <a:lnTo>
                  <a:pt x="235037" y="205350"/>
                </a:lnTo>
                <a:lnTo>
                  <a:pt x="224319" y="206432"/>
                </a:lnTo>
                <a:lnTo>
                  <a:pt x="213364" y="208106"/>
                </a:lnTo>
                <a:lnTo>
                  <a:pt x="202250" y="210175"/>
                </a:lnTo>
                <a:lnTo>
                  <a:pt x="191031" y="211554"/>
                </a:lnTo>
                <a:lnTo>
                  <a:pt x="179741" y="212473"/>
                </a:lnTo>
                <a:lnTo>
                  <a:pt x="168405" y="213086"/>
                </a:lnTo>
                <a:lnTo>
                  <a:pt x="153269" y="216307"/>
                </a:lnTo>
                <a:lnTo>
                  <a:pt x="147899" y="218500"/>
                </a:lnTo>
                <a:lnTo>
                  <a:pt x="134313" y="220936"/>
                </a:lnTo>
                <a:lnTo>
                  <a:pt x="118749" y="222018"/>
                </a:lnTo>
                <a:lnTo>
                  <a:pt x="95635" y="222713"/>
                </a:lnTo>
                <a:lnTo>
                  <a:pt x="95189" y="222770"/>
                </a:lnTo>
                <a:lnTo>
                  <a:pt x="143211" y="222875"/>
                </a:lnTo>
                <a:lnTo>
                  <a:pt x="151671" y="221926"/>
                </a:lnTo>
                <a:lnTo>
                  <a:pt x="162075" y="220340"/>
                </a:lnTo>
                <a:lnTo>
                  <a:pt x="173772" y="218331"/>
                </a:lnTo>
                <a:lnTo>
                  <a:pt x="189309" y="216098"/>
                </a:lnTo>
                <a:lnTo>
                  <a:pt x="203200" y="214154"/>
                </a:lnTo>
                <a:lnTo>
                  <a:pt x="225248" y="210114"/>
                </a:lnTo>
                <a:lnTo>
                  <a:pt x="234938" y="208656"/>
                </a:lnTo>
                <a:lnTo>
                  <a:pt x="250785" y="207036"/>
                </a:lnTo>
                <a:lnTo>
                  <a:pt x="259582" y="205651"/>
                </a:lnTo>
                <a:lnTo>
                  <a:pt x="269257" y="203776"/>
                </a:lnTo>
                <a:lnTo>
                  <a:pt x="279517" y="201573"/>
                </a:lnTo>
                <a:lnTo>
                  <a:pt x="295997" y="199125"/>
                </a:lnTo>
                <a:lnTo>
                  <a:pt x="312529" y="197085"/>
                </a:lnTo>
                <a:lnTo>
                  <a:pt x="335752" y="193003"/>
                </a:lnTo>
                <a:lnTo>
                  <a:pt x="345754" y="191534"/>
                </a:lnTo>
                <a:lnTo>
                  <a:pt x="372744" y="188513"/>
                </a:lnTo>
                <a:lnTo>
                  <a:pt x="399979" y="184431"/>
                </a:lnTo>
                <a:lnTo>
                  <a:pt x="411432" y="182961"/>
                </a:lnTo>
                <a:lnTo>
                  <a:pt x="420973" y="181981"/>
                </a:lnTo>
                <a:lnTo>
                  <a:pt x="437606" y="180893"/>
                </a:lnTo>
                <a:lnTo>
                  <a:pt x="454524" y="180409"/>
                </a:lnTo>
                <a:lnTo>
                  <a:pt x="523384" y="180056"/>
                </a:lnTo>
                <a:lnTo>
                  <a:pt x="527041" y="179092"/>
                </a:lnTo>
                <a:lnTo>
                  <a:pt x="527573" y="177497"/>
                </a:lnTo>
                <a:lnTo>
                  <a:pt x="526023" y="175481"/>
                </a:lnTo>
                <a:lnTo>
                  <a:pt x="514140" y="170701"/>
                </a:lnTo>
                <a:lnTo>
                  <a:pt x="499017" y="166355"/>
                </a:lnTo>
                <a:lnTo>
                  <a:pt x="485147" y="163908"/>
                </a:lnTo>
                <a:lnTo>
                  <a:pt x="473101" y="162230"/>
                </a:lnTo>
                <a:lnTo>
                  <a:pt x="459822" y="158462"/>
                </a:lnTo>
                <a:lnTo>
                  <a:pt x="449475" y="153612"/>
                </a:lnTo>
                <a:lnTo>
                  <a:pt x="439796" y="148282"/>
                </a:lnTo>
                <a:lnTo>
                  <a:pt x="425969" y="142738"/>
                </a:lnTo>
                <a:lnTo>
                  <a:pt x="417330" y="139926"/>
                </a:lnTo>
                <a:lnTo>
                  <a:pt x="407760" y="137099"/>
                </a:lnTo>
                <a:lnTo>
                  <a:pt x="386966" y="131418"/>
                </a:lnTo>
                <a:lnTo>
                  <a:pt x="365024" y="125718"/>
                </a:lnTo>
                <a:lnTo>
                  <a:pt x="355745" y="122864"/>
                </a:lnTo>
                <a:lnTo>
                  <a:pt x="340354" y="117154"/>
                </a:lnTo>
                <a:lnTo>
                  <a:pt x="327163" y="113980"/>
                </a:lnTo>
                <a:lnTo>
                  <a:pt x="314951" y="111618"/>
                </a:lnTo>
                <a:lnTo>
                  <a:pt x="303173" y="107393"/>
                </a:lnTo>
                <a:lnTo>
                  <a:pt x="288793" y="103980"/>
                </a:lnTo>
                <a:lnTo>
                  <a:pt x="244875" y="95108"/>
                </a:lnTo>
                <a:lnTo>
                  <a:pt x="224210" y="91980"/>
                </a:lnTo>
                <a:lnTo>
                  <a:pt x="205670" y="89895"/>
                </a:lnTo>
                <a:lnTo>
                  <a:pt x="188548" y="88505"/>
                </a:lnTo>
                <a:lnTo>
                  <a:pt x="174276" y="86625"/>
                </a:lnTo>
                <a:lnTo>
                  <a:pt x="161904" y="84420"/>
                </a:lnTo>
                <a:lnTo>
                  <a:pt x="150799" y="81998"/>
                </a:lnTo>
                <a:lnTo>
                  <a:pt x="141490" y="80382"/>
                </a:lnTo>
                <a:lnTo>
                  <a:pt x="126067" y="78588"/>
                </a:lnTo>
                <a:lnTo>
                  <a:pt x="112862" y="77790"/>
                </a:lnTo>
                <a:lnTo>
                  <a:pt x="98738" y="76483"/>
                </a:lnTo>
                <a:lnTo>
                  <a:pt x="89638" y="74801"/>
                </a:lnTo>
                <a:lnTo>
                  <a:pt x="79761" y="72727"/>
                </a:lnTo>
                <a:lnTo>
                  <a:pt x="70319" y="70392"/>
                </a:lnTo>
                <a:lnTo>
                  <a:pt x="61166" y="67883"/>
                </a:lnTo>
                <a:lnTo>
                  <a:pt x="45282" y="63507"/>
                </a:lnTo>
                <a:lnTo>
                  <a:pt x="30985" y="61044"/>
                </a:lnTo>
                <a:lnTo>
                  <a:pt x="23931" y="60468"/>
                </a:lnTo>
                <a:lnTo>
                  <a:pt x="20716" y="59362"/>
                </a:lnTo>
                <a:lnTo>
                  <a:pt x="17621" y="57672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76"/>
          <p:cNvSpPr/>
          <p:nvPr/>
        </p:nvSpPr>
        <p:spPr>
          <a:xfrm>
            <a:off x="7097349" y="2391727"/>
            <a:ext cx="249355" cy="25715"/>
          </a:xfrm>
          <a:custGeom>
            <a:avLst/>
            <a:gdLst/>
            <a:ahLst/>
            <a:cxnLst/>
            <a:rect l="0" t="0" r="0" b="0"/>
            <a:pathLst>
              <a:path w="249355" h="25715">
                <a:moveTo>
                  <a:pt x="12110" y="8573"/>
                </a:moveTo>
                <a:lnTo>
                  <a:pt x="16661" y="13124"/>
                </a:lnTo>
                <a:lnTo>
                  <a:pt x="18955" y="14464"/>
                </a:lnTo>
                <a:lnTo>
                  <a:pt x="21436" y="15358"/>
                </a:lnTo>
                <a:lnTo>
                  <a:pt x="24042" y="15953"/>
                </a:lnTo>
                <a:lnTo>
                  <a:pt x="28637" y="16351"/>
                </a:lnTo>
                <a:lnTo>
                  <a:pt x="34559" y="16616"/>
                </a:lnTo>
                <a:lnTo>
                  <a:pt x="48758" y="16910"/>
                </a:lnTo>
                <a:lnTo>
                  <a:pt x="64593" y="17040"/>
                </a:lnTo>
                <a:lnTo>
                  <a:pt x="74721" y="18028"/>
                </a:lnTo>
                <a:lnTo>
                  <a:pt x="86236" y="19638"/>
                </a:lnTo>
                <a:lnTo>
                  <a:pt x="98676" y="21665"/>
                </a:lnTo>
                <a:lnTo>
                  <a:pt x="109825" y="22063"/>
                </a:lnTo>
                <a:lnTo>
                  <a:pt x="120116" y="21376"/>
                </a:lnTo>
                <a:lnTo>
                  <a:pt x="129834" y="19966"/>
                </a:lnTo>
                <a:lnTo>
                  <a:pt x="141075" y="19026"/>
                </a:lnTo>
                <a:lnTo>
                  <a:pt x="153332" y="18399"/>
                </a:lnTo>
                <a:lnTo>
                  <a:pt x="185717" y="17517"/>
                </a:lnTo>
                <a:lnTo>
                  <a:pt x="193571" y="17393"/>
                </a:lnTo>
                <a:lnTo>
                  <a:pt x="203569" y="16358"/>
                </a:lnTo>
                <a:lnTo>
                  <a:pt x="214997" y="14715"/>
                </a:lnTo>
                <a:lnTo>
                  <a:pt x="227378" y="12668"/>
                </a:lnTo>
                <a:lnTo>
                  <a:pt x="236584" y="11303"/>
                </a:lnTo>
                <a:lnTo>
                  <a:pt x="243675" y="10393"/>
                </a:lnTo>
                <a:lnTo>
                  <a:pt x="249354" y="9786"/>
                </a:lnTo>
                <a:lnTo>
                  <a:pt x="249331" y="9381"/>
                </a:lnTo>
                <a:lnTo>
                  <a:pt x="245505" y="9112"/>
                </a:lnTo>
                <a:lnTo>
                  <a:pt x="239145" y="8932"/>
                </a:lnTo>
                <a:lnTo>
                  <a:pt x="231094" y="9765"/>
                </a:lnTo>
                <a:lnTo>
                  <a:pt x="221917" y="11272"/>
                </a:lnTo>
                <a:lnTo>
                  <a:pt x="211990" y="13230"/>
                </a:lnTo>
                <a:lnTo>
                  <a:pt x="196798" y="15487"/>
                </a:lnTo>
                <a:lnTo>
                  <a:pt x="157059" y="20536"/>
                </a:lnTo>
                <a:lnTo>
                  <a:pt x="141127" y="22263"/>
                </a:lnTo>
                <a:lnTo>
                  <a:pt x="128602" y="23415"/>
                </a:lnTo>
                <a:lnTo>
                  <a:pt x="118346" y="24182"/>
                </a:lnTo>
                <a:lnTo>
                  <a:pt x="109604" y="24694"/>
                </a:lnTo>
                <a:lnTo>
                  <a:pt x="94811" y="25263"/>
                </a:lnTo>
                <a:lnTo>
                  <a:pt x="63901" y="25628"/>
                </a:lnTo>
                <a:lnTo>
                  <a:pt x="22475" y="25714"/>
                </a:lnTo>
                <a:lnTo>
                  <a:pt x="18067" y="24763"/>
                </a:lnTo>
                <a:lnTo>
                  <a:pt x="14177" y="23176"/>
                </a:lnTo>
                <a:lnTo>
                  <a:pt x="10631" y="21166"/>
                </a:lnTo>
                <a:lnTo>
                  <a:pt x="7314" y="19825"/>
                </a:lnTo>
                <a:lnTo>
                  <a:pt x="4150" y="18932"/>
                </a:lnTo>
                <a:lnTo>
                  <a:pt x="1089" y="18336"/>
                </a:lnTo>
                <a:lnTo>
                  <a:pt x="0" y="16987"/>
                </a:lnTo>
                <a:lnTo>
                  <a:pt x="227" y="15135"/>
                </a:lnTo>
                <a:lnTo>
                  <a:pt x="1330" y="12947"/>
                </a:lnTo>
                <a:lnTo>
                  <a:pt x="3019" y="11489"/>
                </a:lnTo>
                <a:lnTo>
                  <a:pt x="5098" y="10517"/>
                </a:lnTo>
                <a:lnTo>
                  <a:pt x="7435" y="9869"/>
                </a:lnTo>
                <a:lnTo>
                  <a:pt x="10898" y="8484"/>
                </a:lnTo>
                <a:lnTo>
                  <a:pt x="15112" y="6609"/>
                </a:lnTo>
                <a:lnTo>
                  <a:pt x="19826" y="4406"/>
                </a:lnTo>
                <a:lnTo>
                  <a:pt x="24875" y="2937"/>
                </a:lnTo>
                <a:lnTo>
                  <a:pt x="30145" y="1958"/>
                </a:lnTo>
                <a:lnTo>
                  <a:pt x="35563" y="1306"/>
                </a:lnTo>
                <a:lnTo>
                  <a:pt x="41081" y="870"/>
                </a:lnTo>
                <a:lnTo>
                  <a:pt x="46664" y="580"/>
                </a:lnTo>
                <a:lnTo>
                  <a:pt x="57948" y="258"/>
                </a:lnTo>
                <a:lnTo>
                  <a:pt x="11498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77"/>
          <p:cNvSpPr/>
          <p:nvPr/>
        </p:nvSpPr>
        <p:spPr>
          <a:xfrm>
            <a:off x="7469505" y="2212068"/>
            <a:ext cx="360046" cy="376783"/>
          </a:xfrm>
          <a:custGeom>
            <a:avLst/>
            <a:gdLst/>
            <a:ahLst/>
            <a:cxnLst/>
            <a:rect l="0" t="0" r="0" b="0"/>
            <a:pathLst>
              <a:path w="360046" h="376783">
                <a:moveTo>
                  <a:pt x="360045" y="59644"/>
                </a:moveTo>
                <a:lnTo>
                  <a:pt x="360045" y="50543"/>
                </a:lnTo>
                <a:lnTo>
                  <a:pt x="359093" y="46909"/>
                </a:lnTo>
                <a:lnTo>
                  <a:pt x="355494" y="40331"/>
                </a:lnTo>
                <a:lnTo>
                  <a:pt x="353201" y="38197"/>
                </a:lnTo>
                <a:lnTo>
                  <a:pt x="350719" y="36773"/>
                </a:lnTo>
                <a:lnTo>
                  <a:pt x="345422" y="35192"/>
                </a:lnTo>
                <a:lnTo>
                  <a:pt x="336133" y="33349"/>
                </a:lnTo>
                <a:lnTo>
                  <a:pt x="326874" y="29543"/>
                </a:lnTo>
                <a:lnTo>
                  <a:pt x="318881" y="28146"/>
                </a:lnTo>
                <a:lnTo>
                  <a:pt x="308790" y="27215"/>
                </a:lnTo>
                <a:lnTo>
                  <a:pt x="297300" y="26595"/>
                </a:lnTo>
                <a:lnTo>
                  <a:pt x="284877" y="25229"/>
                </a:lnTo>
                <a:lnTo>
                  <a:pt x="271833" y="23366"/>
                </a:lnTo>
                <a:lnTo>
                  <a:pt x="258374" y="21171"/>
                </a:lnTo>
                <a:lnTo>
                  <a:pt x="246544" y="19708"/>
                </a:lnTo>
                <a:lnTo>
                  <a:pt x="235800" y="18732"/>
                </a:lnTo>
                <a:lnTo>
                  <a:pt x="225780" y="18082"/>
                </a:lnTo>
                <a:lnTo>
                  <a:pt x="217195" y="16696"/>
                </a:lnTo>
                <a:lnTo>
                  <a:pt x="209566" y="14820"/>
                </a:lnTo>
                <a:lnTo>
                  <a:pt x="202576" y="12616"/>
                </a:lnTo>
                <a:lnTo>
                  <a:pt x="195058" y="11147"/>
                </a:lnTo>
                <a:lnTo>
                  <a:pt x="187188" y="10168"/>
                </a:lnTo>
                <a:lnTo>
                  <a:pt x="179084" y="9515"/>
                </a:lnTo>
                <a:lnTo>
                  <a:pt x="171777" y="9080"/>
                </a:lnTo>
                <a:lnTo>
                  <a:pt x="158578" y="8596"/>
                </a:lnTo>
                <a:lnTo>
                  <a:pt x="150486" y="7514"/>
                </a:lnTo>
                <a:lnTo>
                  <a:pt x="141281" y="5841"/>
                </a:lnTo>
                <a:lnTo>
                  <a:pt x="131335" y="3773"/>
                </a:lnTo>
                <a:lnTo>
                  <a:pt x="123751" y="2394"/>
                </a:lnTo>
                <a:lnTo>
                  <a:pt x="112785" y="862"/>
                </a:lnTo>
                <a:lnTo>
                  <a:pt x="106623" y="454"/>
                </a:lnTo>
                <a:lnTo>
                  <a:pt x="99657" y="181"/>
                </a:lnTo>
                <a:lnTo>
                  <a:pt x="92155" y="0"/>
                </a:lnTo>
                <a:lnTo>
                  <a:pt x="86202" y="831"/>
                </a:lnTo>
                <a:lnTo>
                  <a:pt x="77047" y="4295"/>
                </a:lnTo>
                <a:lnTo>
                  <a:pt x="74224" y="6552"/>
                </a:lnTo>
                <a:lnTo>
                  <a:pt x="72343" y="9009"/>
                </a:lnTo>
                <a:lnTo>
                  <a:pt x="71088" y="11600"/>
                </a:lnTo>
                <a:lnTo>
                  <a:pt x="69695" y="17019"/>
                </a:lnTo>
                <a:lnTo>
                  <a:pt x="68799" y="28259"/>
                </a:lnTo>
                <a:lnTo>
                  <a:pt x="68586" y="209933"/>
                </a:lnTo>
                <a:lnTo>
                  <a:pt x="69536" y="217939"/>
                </a:lnTo>
                <a:lnTo>
                  <a:pt x="73132" y="229375"/>
                </a:lnTo>
                <a:lnTo>
                  <a:pt x="75425" y="232806"/>
                </a:lnTo>
                <a:lnTo>
                  <a:pt x="77905" y="235093"/>
                </a:lnTo>
                <a:lnTo>
                  <a:pt x="80512" y="236617"/>
                </a:lnTo>
                <a:lnTo>
                  <a:pt x="82249" y="236681"/>
                </a:lnTo>
                <a:lnTo>
                  <a:pt x="83408" y="235771"/>
                </a:lnTo>
                <a:lnTo>
                  <a:pt x="84180" y="234212"/>
                </a:lnTo>
                <a:lnTo>
                  <a:pt x="90118" y="229940"/>
                </a:lnTo>
                <a:lnTo>
                  <a:pt x="94368" y="227467"/>
                </a:lnTo>
                <a:lnTo>
                  <a:pt x="104171" y="224720"/>
                </a:lnTo>
                <a:lnTo>
                  <a:pt x="109452" y="223987"/>
                </a:lnTo>
                <a:lnTo>
                  <a:pt x="117860" y="220633"/>
                </a:lnTo>
                <a:lnTo>
                  <a:pt x="125725" y="215967"/>
                </a:lnTo>
                <a:lnTo>
                  <a:pt x="135570" y="210719"/>
                </a:lnTo>
                <a:lnTo>
                  <a:pt x="141815" y="208938"/>
                </a:lnTo>
                <a:lnTo>
                  <a:pt x="148836" y="207751"/>
                </a:lnTo>
                <a:lnTo>
                  <a:pt x="156374" y="206959"/>
                </a:lnTo>
                <a:lnTo>
                  <a:pt x="163304" y="205479"/>
                </a:lnTo>
                <a:lnTo>
                  <a:pt x="169829" y="203540"/>
                </a:lnTo>
                <a:lnTo>
                  <a:pt x="176084" y="201295"/>
                </a:lnTo>
                <a:lnTo>
                  <a:pt x="183112" y="199798"/>
                </a:lnTo>
                <a:lnTo>
                  <a:pt x="190655" y="198800"/>
                </a:lnTo>
                <a:lnTo>
                  <a:pt x="198540" y="198135"/>
                </a:lnTo>
                <a:lnTo>
                  <a:pt x="205703" y="197691"/>
                </a:lnTo>
                <a:lnTo>
                  <a:pt x="218741" y="197198"/>
                </a:lnTo>
                <a:lnTo>
                  <a:pt x="226790" y="198019"/>
                </a:lnTo>
                <a:lnTo>
                  <a:pt x="235966" y="199519"/>
                </a:lnTo>
                <a:lnTo>
                  <a:pt x="245893" y="201472"/>
                </a:lnTo>
                <a:lnTo>
                  <a:pt x="255369" y="203726"/>
                </a:lnTo>
                <a:lnTo>
                  <a:pt x="264543" y="206181"/>
                </a:lnTo>
                <a:lnTo>
                  <a:pt x="273517" y="208770"/>
                </a:lnTo>
                <a:lnTo>
                  <a:pt x="281404" y="211449"/>
                </a:lnTo>
                <a:lnTo>
                  <a:pt x="288568" y="214187"/>
                </a:lnTo>
                <a:lnTo>
                  <a:pt x="295248" y="216965"/>
                </a:lnTo>
                <a:lnTo>
                  <a:pt x="301607" y="219770"/>
                </a:lnTo>
                <a:lnTo>
                  <a:pt x="313752" y="225426"/>
                </a:lnTo>
                <a:lnTo>
                  <a:pt x="319658" y="231125"/>
                </a:lnTo>
                <a:lnTo>
                  <a:pt x="325500" y="238735"/>
                </a:lnTo>
                <a:lnTo>
                  <a:pt x="331301" y="247618"/>
                </a:lnTo>
                <a:lnTo>
                  <a:pt x="336119" y="254493"/>
                </a:lnTo>
                <a:lnTo>
                  <a:pt x="344014" y="264671"/>
                </a:lnTo>
                <a:lnTo>
                  <a:pt x="345548" y="271576"/>
                </a:lnTo>
                <a:lnTo>
                  <a:pt x="345617" y="279990"/>
                </a:lnTo>
                <a:lnTo>
                  <a:pt x="344711" y="289409"/>
                </a:lnTo>
                <a:lnTo>
                  <a:pt x="343155" y="298546"/>
                </a:lnTo>
                <a:lnTo>
                  <a:pt x="341165" y="307494"/>
                </a:lnTo>
                <a:lnTo>
                  <a:pt x="338885" y="316317"/>
                </a:lnTo>
                <a:lnTo>
                  <a:pt x="335461" y="323152"/>
                </a:lnTo>
                <a:lnTo>
                  <a:pt x="326576" y="333286"/>
                </a:lnTo>
                <a:lnTo>
                  <a:pt x="315415" y="344347"/>
                </a:lnTo>
                <a:lnTo>
                  <a:pt x="306554" y="350644"/>
                </a:lnTo>
                <a:lnTo>
                  <a:pt x="295314" y="356617"/>
                </a:lnTo>
                <a:lnTo>
                  <a:pt x="288316" y="359544"/>
                </a:lnTo>
                <a:lnTo>
                  <a:pt x="280793" y="362447"/>
                </a:lnTo>
                <a:lnTo>
                  <a:pt x="270062" y="365335"/>
                </a:lnTo>
                <a:lnTo>
                  <a:pt x="257194" y="368213"/>
                </a:lnTo>
                <a:lnTo>
                  <a:pt x="242900" y="371084"/>
                </a:lnTo>
                <a:lnTo>
                  <a:pt x="229561" y="372998"/>
                </a:lnTo>
                <a:lnTo>
                  <a:pt x="216858" y="374275"/>
                </a:lnTo>
                <a:lnTo>
                  <a:pt x="204580" y="375125"/>
                </a:lnTo>
                <a:lnTo>
                  <a:pt x="190679" y="375692"/>
                </a:lnTo>
                <a:lnTo>
                  <a:pt x="146667" y="376490"/>
                </a:lnTo>
                <a:lnTo>
                  <a:pt x="95549" y="376782"/>
                </a:lnTo>
                <a:lnTo>
                  <a:pt x="83702" y="374892"/>
                </a:lnTo>
                <a:lnTo>
                  <a:pt x="70089" y="371727"/>
                </a:lnTo>
                <a:lnTo>
                  <a:pt x="55298" y="367712"/>
                </a:lnTo>
                <a:lnTo>
                  <a:pt x="44485" y="365035"/>
                </a:lnTo>
                <a:lnTo>
                  <a:pt x="36325" y="363250"/>
                </a:lnTo>
                <a:lnTo>
                  <a:pt x="29931" y="362061"/>
                </a:lnTo>
                <a:lnTo>
                  <a:pt x="20288" y="360739"/>
                </a:lnTo>
                <a:lnTo>
                  <a:pt x="0" y="3596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78"/>
          <p:cNvSpPr/>
          <p:nvPr/>
        </p:nvSpPr>
        <p:spPr>
          <a:xfrm>
            <a:off x="7169653" y="4406265"/>
            <a:ext cx="188410" cy="445771"/>
          </a:xfrm>
          <a:custGeom>
            <a:avLst/>
            <a:gdLst/>
            <a:ahLst/>
            <a:cxnLst/>
            <a:rect l="0" t="0" r="0" b="0"/>
            <a:pathLst>
              <a:path w="188410" h="445771">
                <a:moveTo>
                  <a:pt x="188409" y="0"/>
                </a:moveTo>
                <a:lnTo>
                  <a:pt x="154335" y="0"/>
                </a:lnTo>
                <a:lnTo>
                  <a:pt x="149501" y="952"/>
                </a:lnTo>
                <a:lnTo>
                  <a:pt x="144372" y="2540"/>
                </a:lnTo>
                <a:lnTo>
                  <a:pt x="139049" y="4551"/>
                </a:lnTo>
                <a:lnTo>
                  <a:pt x="133595" y="5891"/>
                </a:lnTo>
                <a:lnTo>
                  <a:pt x="128054" y="6785"/>
                </a:lnTo>
                <a:lnTo>
                  <a:pt x="122455" y="7381"/>
                </a:lnTo>
                <a:lnTo>
                  <a:pt x="117770" y="8730"/>
                </a:lnTo>
                <a:lnTo>
                  <a:pt x="113693" y="10582"/>
                </a:lnTo>
                <a:lnTo>
                  <a:pt x="110024" y="12770"/>
                </a:lnTo>
                <a:lnTo>
                  <a:pt x="105672" y="15181"/>
                </a:lnTo>
                <a:lnTo>
                  <a:pt x="95757" y="20400"/>
                </a:lnTo>
                <a:lnTo>
                  <a:pt x="90446" y="24077"/>
                </a:lnTo>
                <a:lnTo>
                  <a:pt x="85001" y="28434"/>
                </a:lnTo>
                <a:lnTo>
                  <a:pt x="79465" y="33243"/>
                </a:lnTo>
                <a:lnTo>
                  <a:pt x="74822" y="38355"/>
                </a:lnTo>
                <a:lnTo>
                  <a:pt x="70774" y="43667"/>
                </a:lnTo>
                <a:lnTo>
                  <a:pt x="67123" y="49114"/>
                </a:lnTo>
                <a:lnTo>
                  <a:pt x="55447" y="65326"/>
                </a:lnTo>
                <a:lnTo>
                  <a:pt x="48332" y="74983"/>
                </a:lnTo>
                <a:lnTo>
                  <a:pt x="42637" y="84278"/>
                </a:lnTo>
                <a:lnTo>
                  <a:pt x="37888" y="93333"/>
                </a:lnTo>
                <a:lnTo>
                  <a:pt x="33769" y="102227"/>
                </a:lnTo>
                <a:lnTo>
                  <a:pt x="29118" y="113871"/>
                </a:lnTo>
                <a:lnTo>
                  <a:pt x="18871" y="142049"/>
                </a:lnTo>
                <a:lnTo>
                  <a:pt x="14423" y="160422"/>
                </a:lnTo>
                <a:lnTo>
                  <a:pt x="10506" y="181243"/>
                </a:lnTo>
                <a:lnTo>
                  <a:pt x="6943" y="203696"/>
                </a:lnTo>
                <a:lnTo>
                  <a:pt x="4567" y="221522"/>
                </a:lnTo>
                <a:lnTo>
                  <a:pt x="2982" y="236264"/>
                </a:lnTo>
                <a:lnTo>
                  <a:pt x="1927" y="248949"/>
                </a:lnTo>
                <a:lnTo>
                  <a:pt x="1222" y="263121"/>
                </a:lnTo>
                <a:lnTo>
                  <a:pt x="440" y="294107"/>
                </a:lnTo>
                <a:lnTo>
                  <a:pt x="0" y="339132"/>
                </a:lnTo>
                <a:lnTo>
                  <a:pt x="890" y="350865"/>
                </a:lnTo>
                <a:lnTo>
                  <a:pt x="2437" y="360592"/>
                </a:lnTo>
                <a:lnTo>
                  <a:pt x="4419" y="368982"/>
                </a:lnTo>
                <a:lnTo>
                  <a:pt x="6695" y="377433"/>
                </a:lnTo>
                <a:lnTo>
                  <a:pt x="11762" y="394443"/>
                </a:lnTo>
                <a:lnTo>
                  <a:pt x="19970" y="420084"/>
                </a:lnTo>
                <a:lnTo>
                  <a:pt x="25600" y="432131"/>
                </a:lnTo>
                <a:lnTo>
                  <a:pt x="28434" y="436678"/>
                </a:lnTo>
                <a:lnTo>
                  <a:pt x="31277" y="439708"/>
                </a:lnTo>
                <a:lnTo>
                  <a:pt x="34125" y="441729"/>
                </a:lnTo>
                <a:lnTo>
                  <a:pt x="42677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79"/>
          <p:cNvSpPr/>
          <p:nvPr/>
        </p:nvSpPr>
        <p:spPr>
          <a:xfrm>
            <a:off x="7006590" y="4672012"/>
            <a:ext cx="377191" cy="60009"/>
          </a:xfrm>
          <a:custGeom>
            <a:avLst/>
            <a:gdLst/>
            <a:ahLst/>
            <a:cxnLst/>
            <a:rect l="0" t="0" r="0" b="0"/>
            <a:pathLst>
              <a:path w="377191" h="60009">
                <a:moveTo>
                  <a:pt x="0" y="60008"/>
                </a:moveTo>
                <a:lnTo>
                  <a:pt x="9101" y="55457"/>
                </a:lnTo>
                <a:lnTo>
                  <a:pt x="13687" y="54116"/>
                </a:lnTo>
                <a:lnTo>
                  <a:pt x="23863" y="52627"/>
                </a:lnTo>
                <a:lnTo>
                  <a:pt x="29244" y="51277"/>
                </a:lnTo>
                <a:lnTo>
                  <a:pt x="34736" y="49425"/>
                </a:lnTo>
                <a:lnTo>
                  <a:pt x="40301" y="47237"/>
                </a:lnTo>
                <a:lnTo>
                  <a:pt x="46870" y="45779"/>
                </a:lnTo>
                <a:lnTo>
                  <a:pt x="54106" y="44807"/>
                </a:lnTo>
                <a:lnTo>
                  <a:pt x="61789" y="44159"/>
                </a:lnTo>
                <a:lnTo>
                  <a:pt x="69767" y="43727"/>
                </a:lnTo>
                <a:lnTo>
                  <a:pt x="86253" y="43247"/>
                </a:lnTo>
                <a:lnTo>
                  <a:pt x="97506" y="41214"/>
                </a:lnTo>
                <a:lnTo>
                  <a:pt x="110724" y="37953"/>
                </a:lnTo>
                <a:lnTo>
                  <a:pt x="125251" y="33875"/>
                </a:lnTo>
                <a:lnTo>
                  <a:pt x="137793" y="31156"/>
                </a:lnTo>
                <a:lnTo>
                  <a:pt x="149012" y="29343"/>
                </a:lnTo>
                <a:lnTo>
                  <a:pt x="159348" y="28134"/>
                </a:lnTo>
                <a:lnTo>
                  <a:pt x="186074" y="24252"/>
                </a:lnTo>
                <a:lnTo>
                  <a:pt x="201201" y="21883"/>
                </a:lnTo>
                <a:lnTo>
                  <a:pt x="245951" y="16711"/>
                </a:lnTo>
                <a:lnTo>
                  <a:pt x="272551" y="13998"/>
                </a:lnTo>
                <a:lnTo>
                  <a:pt x="294096" y="12190"/>
                </a:lnTo>
                <a:lnTo>
                  <a:pt x="312269" y="10984"/>
                </a:lnTo>
                <a:lnTo>
                  <a:pt x="328194" y="10180"/>
                </a:lnTo>
                <a:lnTo>
                  <a:pt x="339763" y="8692"/>
                </a:lnTo>
                <a:lnTo>
                  <a:pt x="348429" y="6747"/>
                </a:lnTo>
                <a:lnTo>
                  <a:pt x="355158" y="4498"/>
                </a:lnTo>
                <a:lnTo>
                  <a:pt x="360597" y="2999"/>
                </a:lnTo>
                <a:lnTo>
                  <a:pt x="365175" y="1999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80"/>
          <p:cNvSpPr/>
          <p:nvPr/>
        </p:nvSpPr>
        <p:spPr>
          <a:xfrm>
            <a:off x="7368557" y="4389120"/>
            <a:ext cx="118094" cy="435800"/>
          </a:xfrm>
          <a:custGeom>
            <a:avLst/>
            <a:gdLst/>
            <a:ahLst/>
            <a:cxnLst/>
            <a:rect l="0" t="0" r="0" b="0"/>
            <a:pathLst>
              <a:path w="118094" h="435800">
                <a:moveTo>
                  <a:pt x="118093" y="0"/>
                </a:moveTo>
                <a:lnTo>
                  <a:pt x="108991" y="4550"/>
                </a:lnTo>
                <a:lnTo>
                  <a:pt x="105358" y="6843"/>
                </a:lnTo>
                <a:lnTo>
                  <a:pt x="101983" y="9325"/>
                </a:lnTo>
                <a:lnTo>
                  <a:pt x="98781" y="11931"/>
                </a:lnTo>
                <a:lnTo>
                  <a:pt x="95693" y="15574"/>
                </a:lnTo>
                <a:lnTo>
                  <a:pt x="92682" y="19908"/>
                </a:lnTo>
                <a:lnTo>
                  <a:pt x="89722" y="24702"/>
                </a:lnTo>
                <a:lnTo>
                  <a:pt x="86797" y="30755"/>
                </a:lnTo>
                <a:lnTo>
                  <a:pt x="83894" y="37648"/>
                </a:lnTo>
                <a:lnTo>
                  <a:pt x="81006" y="45101"/>
                </a:lnTo>
                <a:lnTo>
                  <a:pt x="54187" y="105650"/>
                </a:lnTo>
                <a:lnTo>
                  <a:pt x="45009" y="128536"/>
                </a:lnTo>
                <a:lnTo>
                  <a:pt x="36985" y="150461"/>
                </a:lnTo>
                <a:lnTo>
                  <a:pt x="14971" y="215352"/>
                </a:lnTo>
                <a:lnTo>
                  <a:pt x="11245" y="233103"/>
                </a:lnTo>
                <a:lnTo>
                  <a:pt x="7809" y="254462"/>
                </a:lnTo>
                <a:lnTo>
                  <a:pt x="4565" y="278226"/>
                </a:lnTo>
                <a:lnTo>
                  <a:pt x="2403" y="301689"/>
                </a:lnTo>
                <a:lnTo>
                  <a:pt x="961" y="324951"/>
                </a:lnTo>
                <a:lnTo>
                  <a:pt x="0" y="348079"/>
                </a:lnTo>
                <a:lnTo>
                  <a:pt x="311" y="364450"/>
                </a:lnTo>
                <a:lnTo>
                  <a:pt x="1472" y="376316"/>
                </a:lnTo>
                <a:lnTo>
                  <a:pt x="3198" y="385180"/>
                </a:lnTo>
                <a:lnTo>
                  <a:pt x="5301" y="392994"/>
                </a:lnTo>
                <a:lnTo>
                  <a:pt x="7656" y="400108"/>
                </a:lnTo>
                <a:lnTo>
                  <a:pt x="10178" y="406757"/>
                </a:lnTo>
                <a:lnTo>
                  <a:pt x="12980" y="416683"/>
                </a:lnTo>
                <a:lnTo>
                  <a:pt x="13728" y="420664"/>
                </a:lnTo>
                <a:lnTo>
                  <a:pt x="15179" y="423317"/>
                </a:lnTo>
                <a:lnTo>
                  <a:pt x="17099" y="425086"/>
                </a:lnTo>
                <a:lnTo>
                  <a:pt x="19331" y="426266"/>
                </a:lnTo>
                <a:lnTo>
                  <a:pt x="21771" y="428004"/>
                </a:lnTo>
                <a:lnTo>
                  <a:pt x="24351" y="430116"/>
                </a:lnTo>
                <a:lnTo>
                  <a:pt x="27024" y="432477"/>
                </a:lnTo>
                <a:lnTo>
                  <a:pt x="31662" y="434050"/>
                </a:lnTo>
                <a:lnTo>
                  <a:pt x="37612" y="435099"/>
                </a:lnTo>
                <a:lnTo>
                  <a:pt x="44437" y="435799"/>
                </a:lnTo>
                <a:lnTo>
                  <a:pt x="49939" y="435313"/>
                </a:lnTo>
                <a:lnTo>
                  <a:pt x="54559" y="434036"/>
                </a:lnTo>
                <a:lnTo>
                  <a:pt x="58592" y="432232"/>
                </a:lnTo>
                <a:lnTo>
                  <a:pt x="62233" y="431029"/>
                </a:lnTo>
                <a:lnTo>
                  <a:pt x="65614" y="430228"/>
                </a:lnTo>
                <a:lnTo>
                  <a:pt x="68819" y="429694"/>
                </a:lnTo>
                <a:lnTo>
                  <a:pt x="71908" y="428384"/>
                </a:lnTo>
                <a:lnTo>
                  <a:pt x="74921" y="426560"/>
                </a:lnTo>
                <a:lnTo>
                  <a:pt x="77881" y="424391"/>
                </a:lnTo>
                <a:lnTo>
                  <a:pt x="81760" y="421992"/>
                </a:lnTo>
                <a:lnTo>
                  <a:pt x="86251" y="419440"/>
                </a:lnTo>
                <a:lnTo>
                  <a:pt x="100948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81"/>
          <p:cNvSpPr/>
          <p:nvPr/>
        </p:nvSpPr>
        <p:spPr>
          <a:xfrm>
            <a:off x="7529918" y="4526454"/>
            <a:ext cx="150296" cy="213554"/>
          </a:xfrm>
          <a:custGeom>
            <a:avLst/>
            <a:gdLst/>
            <a:ahLst/>
            <a:cxnLst/>
            <a:rect l="0" t="0" r="0" b="0"/>
            <a:pathLst>
              <a:path w="150296" h="213554">
                <a:moveTo>
                  <a:pt x="85319" y="16971"/>
                </a:moveTo>
                <a:lnTo>
                  <a:pt x="71666" y="21522"/>
                </a:lnTo>
                <a:lnTo>
                  <a:pt x="65740" y="23814"/>
                </a:lnTo>
                <a:lnTo>
                  <a:pt x="59884" y="26296"/>
                </a:lnTo>
                <a:lnTo>
                  <a:pt x="54074" y="28902"/>
                </a:lnTo>
                <a:lnTo>
                  <a:pt x="50202" y="31592"/>
                </a:lnTo>
                <a:lnTo>
                  <a:pt x="47621" y="34338"/>
                </a:lnTo>
                <a:lnTo>
                  <a:pt x="43799" y="40882"/>
                </a:lnTo>
                <a:lnTo>
                  <a:pt x="38926" y="50140"/>
                </a:lnTo>
                <a:lnTo>
                  <a:pt x="35340" y="55276"/>
                </a:lnTo>
                <a:lnTo>
                  <a:pt x="31045" y="60605"/>
                </a:lnTo>
                <a:lnTo>
                  <a:pt x="26276" y="66062"/>
                </a:lnTo>
                <a:lnTo>
                  <a:pt x="22145" y="71606"/>
                </a:lnTo>
                <a:lnTo>
                  <a:pt x="18438" y="77207"/>
                </a:lnTo>
                <a:lnTo>
                  <a:pt x="15014" y="82846"/>
                </a:lnTo>
                <a:lnTo>
                  <a:pt x="12732" y="88510"/>
                </a:lnTo>
                <a:lnTo>
                  <a:pt x="11210" y="94191"/>
                </a:lnTo>
                <a:lnTo>
                  <a:pt x="8567" y="108440"/>
                </a:lnTo>
                <a:lnTo>
                  <a:pt x="4217" y="130649"/>
                </a:lnTo>
                <a:lnTo>
                  <a:pt x="2676" y="140381"/>
                </a:lnTo>
                <a:lnTo>
                  <a:pt x="1649" y="148774"/>
                </a:lnTo>
                <a:lnTo>
                  <a:pt x="964" y="156275"/>
                </a:lnTo>
                <a:lnTo>
                  <a:pt x="508" y="164132"/>
                </a:lnTo>
                <a:lnTo>
                  <a:pt x="0" y="180483"/>
                </a:lnTo>
                <a:lnTo>
                  <a:pt x="817" y="186939"/>
                </a:lnTo>
                <a:lnTo>
                  <a:pt x="2315" y="192195"/>
                </a:lnTo>
                <a:lnTo>
                  <a:pt x="4265" y="196653"/>
                </a:lnTo>
                <a:lnTo>
                  <a:pt x="6518" y="200576"/>
                </a:lnTo>
                <a:lnTo>
                  <a:pt x="8972" y="204144"/>
                </a:lnTo>
                <a:lnTo>
                  <a:pt x="11561" y="207476"/>
                </a:lnTo>
                <a:lnTo>
                  <a:pt x="15192" y="209696"/>
                </a:lnTo>
                <a:lnTo>
                  <a:pt x="19518" y="211177"/>
                </a:lnTo>
                <a:lnTo>
                  <a:pt x="24307" y="212164"/>
                </a:lnTo>
                <a:lnTo>
                  <a:pt x="28452" y="212822"/>
                </a:lnTo>
                <a:lnTo>
                  <a:pt x="32168" y="213260"/>
                </a:lnTo>
                <a:lnTo>
                  <a:pt x="35597" y="213553"/>
                </a:lnTo>
                <a:lnTo>
                  <a:pt x="38837" y="212796"/>
                </a:lnTo>
                <a:lnTo>
                  <a:pt x="41948" y="211338"/>
                </a:lnTo>
                <a:lnTo>
                  <a:pt x="44975" y="209414"/>
                </a:lnTo>
                <a:lnTo>
                  <a:pt x="48898" y="207179"/>
                </a:lnTo>
                <a:lnTo>
                  <a:pt x="58338" y="202155"/>
                </a:lnTo>
                <a:lnTo>
                  <a:pt x="62568" y="199482"/>
                </a:lnTo>
                <a:lnTo>
                  <a:pt x="66342" y="196747"/>
                </a:lnTo>
                <a:lnTo>
                  <a:pt x="69811" y="193971"/>
                </a:lnTo>
                <a:lnTo>
                  <a:pt x="74027" y="190216"/>
                </a:lnTo>
                <a:lnTo>
                  <a:pt x="83793" y="180964"/>
                </a:lnTo>
                <a:lnTo>
                  <a:pt x="88112" y="175829"/>
                </a:lnTo>
                <a:lnTo>
                  <a:pt x="91943" y="170501"/>
                </a:lnTo>
                <a:lnTo>
                  <a:pt x="109507" y="143741"/>
                </a:lnTo>
                <a:lnTo>
                  <a:pt x="118590" y="130059"/>
                </a:lnTo>
                <a:lnTo>
                  <a:pt x="126550" y="116175"/>
                </a:lnTo>
                <a:lnTo>
                  <a:pt x="133761" y="102157"/>
                </a:lnTo>
                <a:lnTo>
                  <a:pt x="140474" y="88049"/>
                </a:lnTo>
                <a:lnTo>
                  <a:pt x="144949" y="76739"/>
                </a:lnTo>
                <a:lnTo>
                  <a:pt x="147932" y="67294"/>
                </a:lnTo>
                <a:lnTo>
                  <a:pt x="149921" y="59092"/>
                </a:lnTo>
                <a:lnTo>
                  <a:pt x="150295" y="50766"/>
                </a:lnTo>
                <a:lnTo>
                  <a:pt x="149591" y="42358"/>
                </a:lnTo>
                <a:lnTo>
                  <a:pt x="148169" y="33896"/>
                </a:lnTo>
                <a:lnTo>
                  <a:pt x="146270" y="27302"/>
                </a:lnTo>
                <a:lnTo>
                  <a:pt x="144050" y="21953"/>
                </a:lnTo>
                <a:lnTo>
                  <a:pt x="141619" y="17435"/>
                </a:lnTo>
                <a:lnTo>
                  <a:pt x="139044" y="13470"/>
                </a:lnTo>
                <a:lnTo>
                  <a:pt x="136376" y="9875"/>
                </a:lnTo>
                <a:lnTo>
                  <a:pt x="133645" y="6525"/>
                </a:lnTo>
                <a:lnTo>
                  <a:pt x="130871" y="4292"/>
                </a:lnTo>
                <a:lnTo>
                  <a:pt x="128070" y="2803"/>
                </a:lnTo>
                <a:lnTo>
                  <a:pt x="125250" y="1811"/>
                </a:lnTo>
                <a:lnTo>
                  <a:pt x="121464" y="1149"/>
                </a:lnTo>
                <a:lnTo>
                  <a:pt x="117036" y="708"/>
                </a:lnTo>
                <a:lnTo>
                  <a:pt x="112179" y="414"/>
                </a:lnTo>
                <a:lnTo>
                  <a:pt x="96621" y="87"/>
                </a:lnTo>
                <a:lnTo>
                  <a:pt x="87139" y="0"/>
                </a:lnTo>
                <a:lnTo>
                  <a:pt x="78912" y="894"/>
                </a:lnTo>
                <a:lnTo>
                  <a:pt x="71523" y="2443"/>
                </a:lnTo>
                <a:lnTo>
                  <a:pt x="64692" y="4428"/>
                </a:lnTo>
                <a:lnTo>
                  <a:pt x="59185" y="5752"/>
                </a:lnTo>
                <a:lnTo>
                  <a:pt x="54561" y="6634"/>
                </a:lnTo>
                <a:lnTo>
                  <a:pt x="50527" y="7222"/>
                </a:lnTo>
                <a:lnTo>
                  <a:pt x="46884" y="8567"/>
                </a:lnTo>
                <a:lnTo>
                  <a:pt x="43503" y="10415"/>
                </a:lnTo>
                <a:lnTo>
                  <a:pt x="33884" y="169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82"/>
          <p:cNvSpPr/>
          <p:nvPr/>
        </p:nvSpPr>
        <p:spPr>
          <a:xfrm>
            <a:off x="7735252" y="4337685"/>
            <a:ext cx="123611" cy="528553"/>
          </a:xfrm>
          <a:custGeom>
            <a:avLst/>
            <a:gdLst/>
            <a:ahLst/>
            <a:cxnLst/>
            <a:rect l="0" t="0" r="0" b="0"/>
            <a:pathLst>
              <a:path w="123611" h="528553">
                <a:moveTo>
                  <a:pt x="17145" y="0"/>
                </a:moveTo>
                <a:lnTo>
                  <a:pt x="21696" y="9102"/>
                </a:lnTo>
                <a:lnTo>
                  <a:pt x="23989" y="12735"/>
                </a:lnTo>
                <a:lnTo>
                  <a:pt x="26471" y="16110"/>
                </a:lnTo>
                <a:lnTo>
                  <a:pt x="29077" y="19312"/>
                </a:lnTo>
                <a:lnTo>
                  <a:pt x="31767" y="23352"/>
                </a:lnTo>
                <a:lnTo>
                  <a:pt x="34513" y="27950"/>
                </a:lnTo>
                <a:lnTo>
                  <a:pt x="37296" y="32921"/>
                </a:lnTo>
                <a:lnTo>
                  <a:pt x="45469" y="48604"/>
                </a:lnTo>
                <a:lnTo>
                  <a:pt x="84741" y="126650"/>
                </a:lnTo>
                <a:lnTo>
                  <a:pt x="91736" y="141583"/>
                </a:lnTo>
                <a:lnTo>
                  <a:pt x="97352" y="154396"/>
                </a:lnTo>
                <a:lnTo>
                  <a:pt x="102050" y="165796"/>
                </a:lnTo>
                <a:lnTo>
                  <a:pt x="106133" y="177206"/>
                </a:lnTo>
                <a:lnTo>
                  <a:pt x="109808" y="188622"/>
                </a:lnTo>
                <a:lnTo>
                  <a:pt x="113210" y="200043"/>
                </a:lnTo>
                <a:lnTo>
                  <a:pt x="116432" y="214324"/>
                </a:lnTo>
                <a:lnTo>
                  <a:pt x="119531" y="230513"/>
                </a:lnTo>
                <a:lnTo>
                  <a:pt x="122549" y="247973"/>
                </a:lnTo>
                <a:lnTo>
                  <a:pt x="123610" y="270090"/>
                </a:lnTo>
                <a:lnTo>
                  <a:pt x="123364" y="295312"/>
                </a:lnTo>
                <a:lnTo>
                  <a:pt x="122248" y="322605"/>
                </a:lnTo>
                <a:lnTo>
                  <a:pt x="119598" y="346515"/>
                </a:lnTo>
                <a:lnTo>
                  <a:pt x="115928" y="368170"/>
                </a:lnTo>
                <a:lnTo>
                  <a:pt x="111575" y="388321"/>
                </a:lnTo>
                <a:lnTo>
                  <a:pt x="106768" y="407471"/>
                </a:lnTo>
                <a:lnTo>
                  <a:pt x="101659" y="425952"/>
                </a:lnTo>
                <a:lnTo>
                  <a:pt x="96348" y="443988"/>
                </a:lnTo>
                <a:lnTo>
                  <a:pt x="90902" y="457917"/>
                </a:lnTo>
                <a:lnTo>
                  <a:pt x="85366" y="469108"/>
                </a:lnTo>
                <a:lnTo>
                  <a:pt x="79770" y="478473"/>
                </a:lnTo>
                <a:lnTo>
                  <a:pt x="75088" y="485670"/>
                </a:lnTo>
                <a:lnTo>
                  <a:pt x="71014" y="491420"/>
                </a:lnTo>
                <a:lnTo>
                  <a:pt x="67345" y="496206"/>
                </a:lnTo>
                <a:lnTo>
                  <a:pt x="62994" y="500349"/>
                </a:lnTo>
                <a:lnTo>
                  <a:pt x="58189" y="504063"/>
                </a:lnTo>
                <a:lnTo>
                  <a:pt x="32238" y="521419"/>
                </a:lnTo>
                <a:lnTo>
                  <a:pt x="26254" y="524778"/>
                </a:lnTo>
                <a:lnTo>
                  <a:pt x="21313" y="527017"/>
                </a:lnTo>
                <a:lnTo>
                  <a:pt x="17067" y="528510"/>
                </a:lnTo>
                <a:lnTo>
                  <a:pt x="13282" y="528552"/>
                </a:lnTo>
                <a:lnTo>
                  <a:pt x="9808" y="527628"/>
                </a:lnTo>
                <a:lnTo>
                  <a:pt x="0" y="5229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83"/>
          <p:cNvSpPr/>
          <p:nvPr/>
        </p:nvSpPr>
        <p:spPr>
          <a:xfrm>
            <a:off x="7949565" y="4551997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0"/>
                </a:moveTo>
                <a:lnTo>
                  <a:pt x="9101" y="0"/>
                </a:lnTo>
                <a:lnTo>
                  <a:pt x="12735" y="953"/>
                </a:lnTo>
                <a:lnTo>
                  <a:pt x="16110" y="2540"/>
                </a:lnTo>
                <a:lnTo>
                  <a:pt x="19312" y="4551"/>
                </a:lnTo>
                <a:lnTo>
                  <a:pt x="22400" y="5892"/>
                </a:lnTo>
                <a:lnTo>
                  <a:pt x="25411" y="6785"/>
                </a:lnTo>
                <a:lnTo>
                  <a:pt x="28370" y="7381"/>
                </a:lnTo>
                <a:lnTo>
                  <a:pt x="38916" y="6825"/>
                </a:lnTo>
                <a:lnTo>
                  <a:pt x="104749" y="1087"/>
                </a:lnTo>
                <a:lnTo>
                  <a:pt x="111742" y="725"/>
                </a:lnTo>
                <a:lnTo>
                  <a:pt x="133436" y="96"/>
                </a:lnTo>
                <a:lnTo>
                  <a:pt x="140585" y="42"/>
                </a:lnTo>
                <a:lnTo>
                  <a:pt x="162877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84"/>
          <p:cNvSpPr/>
          <p:nvPr/>
        </p:nvSpPr>
        <p:spPr>
          <a:xfrm>
            <a:off x="7927480" y="4646430"/>
            <a:ext cx="210680" cy="17011"/>
          </a:xfrm>
          <a:custGeom>
            <a:avLst/>
            <a:gdLst/>
            <a:ahLst/>
            <a:cxnLst/>
            <a:rect l="0" t="0" r="0" b="0"/>
            <a:pathLst>
              <a:path w="210680" h="17011">
                <a:moveTo>
                  <a:pt x="4939" y="17010"/>
                </a:moveTo>
                <a:lnTo>
                  <a:pt x="388" y="17010"/>
                </a:lnTo>
                <a:lnTo>
                  <a:pt x="0" y="16057"/>
                </a:lnTo>
                <a:lnTo>
                  <a:pt x="694" y="14470"/>
                </a:lnTo>
                <a:lnTo>
                  <a:pt x="2109" y="12459"/>
                </a:lnTo>
                <a:lnTo>
                  <a:pt x="13530" y="10166"/>
                </a:lnTo>
                <a:lnTo>
                  <a:pt x="31622" y="7685"/>
                </a:lnTo>
                <a:lnTo>
                  <a:pt x="71091" y="3340"/>
                </a:lnTo>
                <a:lnTo>
                  <a:pt x="84283" y="2182"/>
                </a:lnTo>
                <a:lnTo>
                  <a:pt x="94983" y="1409"/>
                </a:lnTo>
                <a:lnTo>
                  <a:pt x="109736" y="894"/>
                </a:lnTo>
                <a:lnTo>
                  <a:pt x="178101" y="0"/>
                </a:lnTo>
                <a:lnTo>
                  <a:pt x="185151" y="908"/>
                </a:lnTo>
                <a:lnTo>
                  <a:pt x="191756" y="2465"/>
                </a:lnTo>
                <a:lnTo>
                  <a:pt x="210679" y="84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85"/>
          <p:cNvSpPr/>
          <p:nvPr/>
        </p:nvSpPr>
        <p:spPr>
          <a:xfrm>
            <a:off x="8189594" y="4560570"/>
            <a:ext cx="162879" cy="1"/>
          </a:xfrm>
          <a:custGeom>
            <a:avLst/>
            <a:gdLst/>
            <a:ahLst/>
            <a:cxnLst/>
            <a:rect l="0" t="0" r="0" b="0"/>
            <a:pathLst>
              <a:path w="162879" h="1">
                <a:moveTo>
                  <a:pt x="0" y="0"/>
                </a:move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86"/>
          <p:cNvSpPr/>
          <p:nvPr/>
        </p:nvSpPr>
        <p:spPr>
          <a:xfrm>
            <a:off x="8309609" y="4401714"/>
            <a:ext cx="291467" cy="296016"/>
          </a:xfrm>
          <a:custGeom>
            <a:avLst/>
            <a:gdLst/>
            <a:ahLst/>
            <a:cxnLst/>
            <a:rect l="0" t="0" r="0" b="0"/>
            <a:pathLst>
              <a:path w="291467" h="296016">
                <a:moveTo>
                  <a:pt x="291466" y="4551"/>
                </a:moveTo>
                <a:lnTo>
                  <a:pt x="268712" y="4551"/>
                </a:lnTo>
                <a:lnTo>
                  <a:pt x="252484" y="3598"/>
                </a:lnTo>
                <a:lnTo>
                  <a:pt x="209053" y="0"/>
                </a:lnTo>
                <a:lnTo>
                  <a:pt x="189852" y="3422"/>
                </a:lnTo>
                <a:lnTo>
                  <a:pt x="173240" y="10466"/>
                </a:lnTo>
                <a:lnTo>
                  <a:pt x="158357" y="19924"/>
                </a:lnTo>
                <a:lnTo>
                  <a:pt x="145576" y="36707"/>
                </a:lnTo>
                <a:lnTo>
                  <a:pt x="134198" y="58373"/>
                </a:lnTo>
                <a:lnTo>
                  <a:pt x="123756" y="83295"/>
                </a:lnTo>
                <a:lnTo>
                  <a:pt x="116793" y="102767"/>
                </a:lnTo>
                <a:lnTo>
                  <a:pt x="112152" y="118606"/>
                </a:lnTo>
                <a:lnTo>
                  <a:pt x="109060" y="132022"/>
                </a:lnTo>
                <a:lnTo>
                  <a:pt x="115568" y="138109"/>
                </a:lnTo>
                <a:lnTo>
                  <a:pt x="128482" y="139309"/>
                </a:lnTo>
                <a:lnTo>
                  <a:pt x="145662" y="137253"/>
                </a:lnTo>
                <a:lnTo>
                  <a:pt x="165688" y="139691"/>
                </a:lnTo>
                <a:lnTo>
                  <a:pt x="187612" y="145127"/>
                </a:lnTo>
                <a:lnTo>
                  <a:pt x="210799" y="152561"/>
                </a:lnTo>
                <a:lnTo>
                  <a:pt x="220543" y="169899"/>
                </a:lnTo>
                <a:lnTo>
                  <a:pt x="221324" y="193840"/>
                </a:lnTo>
                <a:lnTo>
                  <a:pt x="216130" y="222184"/>
                </a:lnTo>
                <a:lnTo>
                  <a:pt x="198379" y="244889"/>
                </a:lnTo>
                <a:lnTo>
                  <a:pt x="172258" y="263837"/>
                </a:lnTo>
                <a:lnTo>
                  <a:pt x="140556" y="280278"/>
                </a:lnTo>
                <a:lnTo>
                  <a:pt x="111802" y="290286"/>
                </a:lnTo>
                <a:lnTo>
                  <a:pt x="85013" y="296006"/>
                </a:lnTo>
                <a:lnTo>
                  <a:pt x="0" y="296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87"/>
          <p:cNvSpPr/>
          <p:nvPr/>
        </p:nvSpPr>
        <p:spPr>
          <a:xfrm>
            <a:off x="7045413" y="4972507"/>
            <a:ext cx="184063" cy="436741"/>
          </a:xfrm>
          <a:custGeom>
            <a:avLst/>
            <a:gdLst/>
            <a:ahLst/>
            <a:cxnLst/>
            <a:rect l="0" t="0" r="0" b="0"/>
            <a:pathLst>
              <a:path w="184063" h="436741">
                <a:moveTo>
                  <a:pt x="184062" y="16688"/>
                </a:moveTo>
                <a:lnTo>
                  <a:pt x="170409" y="12137"/>
                </a:lnTo>
                <a:lnTo>
                  <a:pt x="164483" y="9844"/>
                </a:lnTo>
                <a:lnTo>
                  <a:pt x="158627" y="7363"/>
                </a:lnTo>
                <a:lnTo>
                  <a:pt x="152817" y="4756"/>
                </a:lnTo>
                <a:lnTo>
                  <a:pt x="147039" y="3018"/>
                </a:lnTo>
                <a:lnTo>
                  <a:pt x="141283" y="1860"/>
                </a:lnTo>
                <a:lnTo>
                  <a:pt x="135540" y="1087"/>
                </a:lnTo>
                <a:lnTo>
                  <a:pt x="125996" y="572"/>
                </a:lnTo>
                <a:lnTo>
                  <a:pt x="100152" y="0"/>
                </a:lnTo>
                <a:lnTo>
                  <a:pt x="90022" y="801"/>
                </a:lnTo>
                <a:lnTo>
                  <a:pt x="82316" y="2286"/>
                </a:lnTo>
                <a:lnTo>
                  <a:pt x="76226" y="4229"/>
                </a:lnTo>
                <a:lnTo>
                  <a:pt x="71213" y="5525"/>
                </a:lnTo>
                <a:lnTo>
                  <a:pt x="66920" y="6388"/>
                </a:lnTo>
                <a:lnTo>
                  <a:pt x="63105" y="6964"/>
                </a:lnTo>
                <a:lnTo>
                  <a:pt x="59609" y="8300"/>
                </a:lnTo>
                <a:lnTo>
                  <a:pt x="56325" y="10144"/>
                </a:lnTo>
                <a:lnTo>
                  <a:pt x="53184" y="12325"/>
                </a:lnTo>
                <a:lnTo>
                  <a:pt x="49185" y="15684"/>
                </a:lnTo>
                <a:lnTo>
                  <a:pt x="44614" y="19828"/>
                </a:lnTo>
                <a:lnTo>
                  <a:pt x="31619" y="32223"/>
                </a:lnTo>
                <a:lnTo>
                  <a:pt x="28141" y="35617"/>
                </a:lnTo>
                <a:lnTo>
                  <a:pt x="24869" y="40738"/>
                </a:lnTo>
                <a:lnTo>
                  <a:pt x="21736" y="47009"/>
                </a:lnTo>
                <a:lnTo>
                  <a:pt x="16666" y="60644"/>
                </a:lnTo>
                <a:lnTo>
                  <a:pt x="14414" y="73054"/>
                </a:lnTo>
                <a:lnTo>
                  <a:pt x="838" y="155786"/>
                </a:lnTo>
                <a:lnTo>
                  <a:pt x="0" y="172285"/>
                </a:lnTo>
                <a:lnTo>
                  <a:pt x="394" y="188999"/>
                </a:lnTo>
                <a:lnTo>
                  <a:pt x="1608" y="205857"/>
                </a:lnTo>
                <a:lnTo>
                  <a:pt x="2959" y="232208"/>
                </a:lnTo>
                <a:lnTo>
                  <a:pt x="3319" y="243235"/>
                </a:lnTo>
                <a:lnTo>
                  <a:pt x="5465" y="256302"/>
                </a:lnTo>
                <a:lnTo>
                  <a:pt x="8799" y="270728"/>
                </a:lnTo>
                <a:lnTo>
                  <a:pt x="12927" y="286061"/>
                </a:lnTo>
                <a:lnTo>
                  <a:pt x="16632" y="298187"/>
                </a:lnTo>
                <a:lnTo>
                  <a:pt x="20054" y="308176"/>
                </a:lnTo>
                <a:lnTo>
                  <a:pt x="23289" y="316741"/>
                </a:lnTo>
                <a:lnTo>
                  <a:pt x="25445" y="325308"/>
                </a:lnTo>
                <a:lnTo>
                  <a:pt x="26882" y="333878"/>
                </a:lnTo>
                <a:lnTo>
                  <a:pt x="27841" y="342447"/>
                </a:lnTo>
                <a:lnTo>
                  <a:pt x="29431" y="350066"/>
                </a:lnTo>
                <a:lnTo>
                  <a:pt x="33740" y="363611"/>
                </a:lnTo>
                <a:lnTo>
                  <a:pt x="36289" y="375981"/>
                </a:lnTo>
                <a:lnTo>
                  <a:pt x="36969" y="381947"/>
                </a:lnTo>
                <a:lnTo>
                  <a:pt x="40265" y="391115"/>
                </a:lnTo>
                <a:lnTo>
                  <a:pt x="44904" y="399318"/>
                </a:lnTo>
                <a:lnTo>
                  <a:pt x="50142" y="409313"/>
                </a:lnTo>
                <a:lnTo>
                  <a:pt x="53104" y="420105"/>
                </a:lnTo>
                <a:lnTo>
                  <a:pt x="55474" y="436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88"/>
          <p:cNvSpPr/>
          <p:nvPr/>
        </p:nvSpPr>
        <p:spPr>
          <a:xfrm>
            <a:off x="6929437" y="5212079"/>
            <a:ext cx="342901" cy="68582"/>
          </a:xfrm>
          <a:custGeom>
            <a:avLst/>
            <a:gdLst/>
            <a:ahLst/>
            <a:cxnLst/>
            <a:rect l="0" t="0" r="0" b="0"/>
            <a:pathLst>
              <a:path w="342901" h="68582">
                <a:moveTo>
                  <a:pt x="0" y="68581"/>
                </a:moveTo>
                <a:lnTo>
                  <a:pt x="13653" y="59479"/>
                </a:lnTo>
                <a:lnTo>
                  <a:pt x="18627" y="56798"/>
                </a:lnTo>
                <a:lnTo>
                  <a:pt x="22896" y="55010"/>
                </a:lnTo>
                <a:lnTo>
                  <a:pt x="26694" y="53819"/>
                </a:lnTo>
                <a:lnTo>
                  <a:pt x="31131" y="52072"/>
                </a:lnTo>
                <a:lnTo>
                  <a:pt x="35994" y="49955"/>
                </a:lnTo>
                <a:lnTo>
                  <a:pt x="41141" y="47591"/>
                </a:lnTo>
                <a:lnTo>
                  <a:pt x="46478" y="46015"/>
                </a:lnTo>
                <a:lnTo>
                  <a:pt x="51940" y="44964"/>
                </a:lnTo>
                <a:lnTo>
                  <a:pt x="57486" y="44264"/>
                </a:lnTo>
                <a:lnTo>
                  <a:pt x="63089" y="42845"/>
                </a:lnTo>
                <a:lnTo>
                  <a:pt x="68730" y="40946"/>
                </a:lnTo>
                <a:lnTo>
                  <a:pt x="74395" y="38727"/>
                </a:lnTo>
                <a:lnTo>
                  <a:pt x="88310" y="33722"/>
                </a:lnTo>
                <a:lnTo>
                  <a:pt x="96020" y="31054"/>
                </a:lnTo>
                <a:lnTo>
                  <a:pt x="106876" y="28323"/>
                </a:lnTo>
                <a:lnTo>
                  <a:pt x="119828" y="25550"/>
                </a:lnTo>
                <a:lnTo>
                  <a:pt x="149459" y="19928"/>
                </a:lnTo>
                <a:lnTo>
                  <a:pt x="181679" y="14255"/>
                </a:lnTo>
                <a:lnTo>
                  <a:pt x="198272" y="12361"/>
                </a:lnTo>
                <a:lnTo>
                  <a:pt x="215049" y="11098"/>
                </a:lnTo>
                <a:lnTo>
                  <a:pt x="245119" y="9696"/>
                </a:lnTo>
                <a:lnTo>
                  <a:pt x="264835" y="9072"/>
                </a:lnTo>
                <a:lnTo>
                  <a:pt x="277522" y="7953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89"/>
          <p:cNvSpPr/>
          <p:nvPr/>
        </p:nvSpPr>
        <p:spPr>
          <a:xfrm>
            <a:off x="7277123" y="4929187"/>
            <a:ext cx="132375" cy="441772"/>
          </a:xfrm>
          <a:custGeom>
            <a:avLst/>
            <a:gdLst/>
            <a:ahLst/>
            <a:cxnLst/>
            <a:rect l="0" t="0" r="0" b="0"/>
            <a:pathLst>
              <a:path w="132375" h="441772">
                <a:moveTo>
                  <a:pt x="80939" y="0"/>
                </a:moveTo>
                <a:lnTo>
                  <a:pt x="67286" y="9102"/>
                </a:lnTo>
                <a:lnTo>
                  <a:pt x="62312" y="13688"/>
                </a:lnTo>
                <a:lnTo>
                  <a:pt x="58043" y="18650"/>
                </a:lnTo>
                <a:lnTo>
                  <a:pt x="54246" y="23864"/>
                </a:lnTo>
                <a:lnTo>
                  <a:pt x="49808" y="32102"/>
                </a:lnTo>
                <a:lnTo>
                  <a:pt x="44945" y="42356"/>
                </a:lnTo>
                <a:lnTo>
                  <a:pt x="39798" y="53955"/>
                </a:lnTo>
                <a:lnTo>
                  <a:pt x="35415" y="64545"/>
                </a:lnTo>
                <a:lnTo>
                  <a:pt x="31540" y="74463"/>
                </a:lnTo>
                <a:lnTo>
                  <a:pt x="28003" y="83932"/>
                </a:lnTo>
                <a:lnTo>
                  <a:pt x="24694" y="94054"/>
                </a:lnTo>
                <a:lnTo>
                  <a:pt x="21535" y="104613"/>
                </a:lnTo>
                <a:lnTo>
                  <a:pt x="18476" y="115462"/>
                </a:lnTo>
                <a:lnTo>
                  <a:pt x="15484" y="132220"/>
                </a:lnTo>
                <a:lnTo>
                  <a:pt x="12538" y="152917"/>
                </a:lnTo>
                <a:lnTo>
                  <a:pt x="964" y="240920"/>
                </a:lnTo>
                <a:lnTo>
                  <a:pt x="0" y="261579"/>
                </a:lnTo>
                <a:lnTo>
                  <a:pt x="310" y="282018"/>
                </a:lnTo>
                <a:lnTo>
                  <a:pt x="2241" y="318699"/>
                </a:lnTo>
                <a:lnTo>
                  <a:pt x="3100" y="344527"/>
                </a:lnTo>
                <a:lnTo>
                  <a:pt x="5234" y="354462"/>
                </a:lnTo>
                <a:lnTo>
                  <a:pt x="8561" y="362991"/>
                </a:lnTo>
                <a:lnTo>
                  <a:pt x="16386" y="377547"/>
                </a:lnTo>
                <a:lnTo>
                  <a:pt x="32140" y="408293"/>
                </a:lnTo>
                <a:lnTo>
                  <a:pt x="35071" y="413165"/>
                </a:lnTo>
                <a:lnTo>
                  <a:pt x="37978" y="417366"/>
                </a:lnTo>
                <a:lnTo>
                  <a:pt x="40869" y="421119"/>
                </a:lnTo>
                <a:lnTo>
                  <a:pt x="44700" y="424574"/>
                </a:lnTo>
                <a:lnTo>
                  <a:pt x="49160" y="427829"/>
                </a:lnTo>
                <a:lnTo>
                  <a:pt x="54038" y="430952"/>
                </a:lnTo>
                <a:lnTo>
                  <a:pt x="58243" y="433034"/>
                </a:lnTo>
                <a:lnTo>
                  <a:pt x="61998" y="434422"/>
                </a:lnTo>
                <a:lnTo>
                  <a:pt x="65454" y="435347"/>
                </a:lnTo>
                <a:lnTo>
                  <a:pt x="69664" y="436917"/>
                </a:lnTo>
                <a:lnTo>
                  <a:pt x="74374" y="438915"/>
                </a:lnTo>
                <a:lnTo>
                  <a:pt x="79420" y="441200"/>
                </a:lnTo>
                <a:lnTo>
                  <a:pt x="84689" y="441771"/>
                </a:lnTo>
                <a:lnTo>
                  <a:pt x="90107" y="441199"/>
                </a:lnTo>
                <a:lnTo>
                  <a:pt x="95623" y="439865"/>
                </a:lnTo>
                <a:lnTo>
                  <a:pt x="100254" y="438024"/>
                </a:lnTo>
                <a:lnTo>
                  <a:pt x="104293" y="435844"/>
                </a:lnTo>
                <a:lnTo>
                  <a:pt x="107938" y="433437"/>
                </a:lnTo>
                <a:lnTo>
                  <a:pt x="112274" y="430881"/>
                </a:lnTo>
                <a:lnTo>
                  <a:pt x="117069" y="428224"/>
                </a:lnTo>
                <a:lnTo>
                  <a:pt x="132374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90"/>
          <p:cNvSpPr/>
          <p:nvPr/>
        </p:nvSpPr>
        <p:spPr>
          <a:xfrm>
            <a:off x="7419261" y="5023914"/>
            <a:ext cx="230267" cy="272553"/>
          </a:xfrm>
          <a:custGeom>
            <a:avLst/>
            <a:gdLst/>
            <a:ahLst/>
            <a:cxnLst/>
            <a:rect l="0" t="0" r="0" b="0"/>
            <a:pathLst>
              <a:path w="230267" h="272553">
                <a:moveTo>
                  <a:pt x="7381" y="119586"/>
                </a:moveTo>
                <a:lnTo>
                  <a:pt x="2830" y="110484"/>
                </a:lnTo>
                <a:lnTo>
                  <a:pt x="596" y="103476"/>
                </a:lnTo>
                <a:lnTo>
                  <a:pt x="0" y="100273"/>
                </a:lnTo>
                <a:lnTo>
                  <a:pt x="555" y="96233"/>
                </a:lnTo>
                <a:lnTo>
                  <a:pt x="1879" y="91635"/>
                </a:lnTo>
                <a:lnTo>
                  <a:pt x="3713" y="86664"/>
                </a:lnTo>
                <a:lnTo>
                  <a:pt x="5888" y="81446"/>
                </a:lnTo>
                <a:lnTo>
                  <a:pt x="8291" y="76061"/>
                </a:lnTo>
                <a:lnTo>
                  <a:pt x="10845" y="70567"/>
                </a:lnTo>
                <a:lnTo>
                  <a:pt x="14453" y="64999"/>
                </a:lnTo>
                <a:lnTo>
                  <a:pt x="18764" y="59382"/>
                </a:lnTo>
                <a:lnTo>
                  <a:pt x="23542" y="53732"/>
                </a:lnTo>
                <a:lnTo>
                  <a:pt x="28632" y="49013"/>
                </a:lnTo>
                <a:lnTo>
                  <a:pt x="33932" y="44915"/>
                </a:lnTo>
                <a:lnTo>
                  <a:pt x="39369" y="41230"/>
                </a:lnTo>
                <a:lnTo>
                  <a:pt x="44899" y="37821"/>
                </a:lnTo>
                <a:lnTo>
                  <a:pt x="50490" y="34596"/>
                </a:lnTo>
                <a:lnTo>
                  <a:pt x="56123" y="31494"/>
                </a:lnTo>
                <a:lnTo>
                  <a:pt x="60831" y="27520"/>
                </a:lnTo>
                <a:lnTo>
                  <a:pt x="64921" y="22966"/>
                </a:lnTo>
                <a:lnTo>
                  <a:pt x="68602" y="18025"/>
                </a:lnTo>
                <a:lnTo>
                  <a:pt x="72959" y="14731"/>
                </a:lnTo>
                <a:lnTo>
                  <a:pt x="77770" y="12535"/>
                </a:lnTo>
                <a:lnTo>
                  <a:pt x="82882" y="11071"/>
                </a:lnTo>
                <a:lnTo>
                  <a:pt x="88195" y="9143"/>
                </a:lnTo>
                <a:lnTo>
                  <a:pt x="93643" y="6905"/>
                </a:lnTo>
                <a:lnTo>
                  <a:pt x="99178" y="4460"/>
                </a:lnTo>
                <a:lnTo>
                  <a:pt x="104775" y="2830"/>
                </a:lnTo>
                <a:lnTo>
                  <a:pt x="110410" y="1743"/>
                </a:lnTo>
                <a:lnTo>
                  <a:pt x="116072" y="1019"/>
                </a:lnTo>
                <a:lnTo>
                  <a:pt x="121752" y="537"/>
                </a:lnTo>
                <a:lnTo>
                  <a:pt x="127443" y="214"/>
                </a:lnTo>
                <a:lnTo>
                  <a:pt x="133143" y="0"/>
                </a:lnTo>
                <a:lnTo>
                  <a:pt x="137894" y="809"/>
                </a:lnTo>
                <a:lnTo>
                  <a:pt x="142016" y="2301"/>
                </a:lnTo>
                <a:lnTo>
                  <a:pt x="149134" y="6499"/>
                </a:lnTo>
                <a:lnTo>
                  <a:pt x="155473" y="11541"/>
                </a:lnTo>
                <a:lnTo>
                  <a:pt x="161465" y="16955"/>
                </a:lnTo>
                <a:lnTo>
                  <a:pt x="164396" y="19733"/>
                </a:lnTo>
                <a:lnTo>
                  <a:pt x="166350" y="23490"/>
                </a:lnTo>
                <a:lnTo>
                  <a:pt x="167653" y="27900"/>
                </a:lnTo>
                <a:lnTo>
                  <a:pt x="168521" y="32744"/>
                </a:lnTo>
                <a:lnTo>
                  <a:pt x="169487" y="40667"/>
                </a:lnTo>
                <a:lnTo>
                  <a:pt x="169743" y="44113"/>
                </a:lnTo>
                <a:lnTo>
                  <a:pt x="168010" y="51173"/>
                </a:lnTo>
                <a:lnTo>
                  <a:pt x="164950" y="60642"/>
                </a:lnTo>
                <a:lnTo>
                  <a:pt x="150900" y="100958"/>
                </a:lnTo>
                <a:lnTo>
                  <a:pt x="147829" y="109072"/>
                </a:lnTo>
                <a:lnTo>
                  <a:pt x="144828" y="116386"/>
                </a:lnTo>
                <a:lnTo>
                  <a:pt x="141875" y="123168"/>
                </a:lnTo>
                <a:lnTo>
                  <a:pt x="138954" y="130546"/>
                </a:lnTo>
                <a:lnTo>
                  <a:pt x="133167" y="146365"/>
                </a:lnTo>
                <a:lnTo>
                  <a:pt x="128386" y="155536"/>
                </a:lnTo>
                <a:lnTo>
                  <a:pt x="122341" y="165460"/>
                </a:lnTo>
                <a:lnTo>
                  <a:pt x="115454" y="175886"/>
                </a:lnTo>
                <a:lnTo>
                  <a:pt x="109909" y="184742"/>
                </a:lnTo>
                <a:lnTo>
                  <a:pt x="105261" y="192551"/>
                </a:lnTo>
                <a:lnTo>
                  <a:pt x="101209" y="199661"/>
                </a:lnTo>
                <a:lnTo>
                  <a:pt x="96603" y="209165"/>
                </a:lnTo>
                <a:lnTo>
                  <a:pt x="91627" y="220262"/>
                </a:lnTo>
                <a:lnTo>
                  <a:pt x="86405" y="232424"/>
                </a:lnTo>
                <a:lnTo>
                  <a:pt x="83877" y="242436"/>
                </a:lnTo>
                <a:lnTo>
                  <a:pt x="83143" y="251016"/>
                </a:lnTo>
                <a:lnTo>
                  <a:pt x="83606" y="258641"/>
                </a:lnTo>
                <a:lnTo>
                  <a:pt x="84868" y="263724"/>
                </a:lnTo>
                <a:lnTo>
                  <a:pt x="86662" y="267113"/>
                </a:lnTo>
                <a:lnTo>
                  <a:pt x="88810" y="269372"/>
                </a:lnTo>
                <a:lnTo>
                  <a:pt x="92147" y="270878"/>
                </a:lnTo>
                <a:lnTo>
                  <a:pt x="96277" y="271882"/>
                </a:lnTo>
                <a:lnTo>
                  <a:pt x="100935" y="272552"/>
                </a:lnTo>
                <a:lnTo>
                  <a:pt x="104993" y="272046"/>
                </a:lnTo>
                <a:lnTo>
                  <a:pt x="108650" y="270755"/>
                </a:lnTo>
                <a:lnTo>
                  <a:pt x="115255" y="266782"/>
                </a:lnTo>
                <a:lnTo>
                  <a:pt x="121365" y="261841"/>
                </a:lnTo>
                <a:lnTo>
                  <a:pt x="127185" y="259190"/>
                </a:lnTo>
                <a:lnTo>
                  <a:pt x="134876" y="256471"/>
                </a:lnTo>
                <a:lnTo>
                  <a:pt x="143813" y="253704"/>
                </a:lnTo>
                <a:lnTo>
                  <a:pt x="155485" y="247098"/>
                </a:lnTo>
                <a:lnTo>
                  <a:pt x="168982" y="237931"/>
                </a:lnTo>
                <a:lnTo>
                  <a:pt x="183695" y="227058"/>
                </a:lnTo>
                <a:lnTo>
                  <a:pt x="195409" y="218856"/>
                </a:lnTo>
                <a:lnTo>
                  <a:pt x="205123" y="212436"/>
                </a:lnTo>
                <a:lnTo>
                  <a:pt x="230266" y="1967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91"/>
          <p:cNvSpPr/>
          <p:nvPr/>
        </p:nvSpPr>
        <p:spPr>
          <a:xfrm>
            <a:off x="7675244" y="4972050"/>
            <a:ext cx="170900" cy="394099"/>
          </a:xfrm>
          <a:custGeom>
            <a:avLst/>
            <a:gdLst/>
            <a:ahLst/>
            <a:cxnLst/>
            <a:rect l="0" t="0" r="0" b="0"/>
            <a:pathLst>
              <a:path w="170900" h="394099">
                <a:moveTo>
                  <a:pt x="0" y="0"/>
                </a:moveTo>
                <a:lnTo>
                  <a:pt x="13653" y="4551"/>
                </a:lnTo>
                <a:lnTo>
                  <a:pt x="21485" y="6843"/>
                </a:lnTo>
                <a:lnTo>
                  <a:pt x="40347" y="11931"/>
                </a:lnTo>
                <a:lnTo>
                  <a:pt x="47853" y="13669"/>
                </a:lnTo>
                <a:lnTo>
                  <a:pt x="53810" y="14828"/>
                </a:lnTo>
                <a:lnTo>
                  <a:pt x="58733" y="15600"/>
                </a:lnTo>
                <a:lnTo>
                  <a:pt x="63920" y="17067"/>
                </a:lnTo>
                <a:lnTo>
                  <a:pt x="69284" y="18998"/>
                </a:lnTo>
                <a:lnTo>
                  <a:pt x="74765" y="21238"/>
                </a:lnTo>
                <a:lnTo>
                  <a:pt x="82229" y="24636"/>
                </a:lnTo>
                <a:lnTo>
                  <a:pt x="100681" y="33492"/>
                </a:lnTo>
                <a:lnTo>
                  <a:pt x="109031" y="38520"/>
                </a:lnTo>
                <a:lnTo>
                  <a:pt x="116502" y="43777"/>
                </a:lnTo>
                <a:lnTo>
                  <a:pt x="123388" y="49187"/>
                </a:lnTo>
                <a:lnTo>
                  <a:pt x="129884" y="54699"/>
                </a:lnTo>
                <a:lnTo>
                  <a:pt x="136120" y="60278"/>
                </a:lnTo>
                <a:lnTo>
                  <a:pt x="142182" y="65903"/>
                </a:lnTo>
                <a:lnTo>
                  <a:pt x="147176" y="71558"/>
                </a:lnTo>
                <a:lnTo>
                  <a:pt x="151457" y="77233"/>
                </a:lnTo>
                <a:lnTo>
                  <a:pt x="155264" y="82921"/>
                </a:lnTo>
                <a:lnTo>
                  <a:pt x="158755" y="89570"/>
                </a:lnTo>
                <a:lnTo>
                  <a:pt x="162034" y="96861"/>
                </a:lnTo>
                <a:lnTo>
                  <a:pt x="165173" y="104579"/>
                </a:lnTo>
                <a:lnTo>
                  <a:pt x="167266" y="112582"/>
                </a:lnTo>
                <a:lnTo>
                  <a:pt x="168660" y="120774"/>
                </a:lnTo>
                <a:lnTo>
                  <a:pt x="169591" y="129094"/>
                </a:lnTo>
                <a:lnTo>
                  <a:pt x="170211" y="141307"/>
                </a:lnTo>
                <a:lnTo>
                  <a:pt x="170899" y="172658"/>
                </a:lnTo>
                <a:lnTo>
                  <a:pt x="170130" y="190353"/>
                </a:lnTo>
                <a:lnTo>
                  <a:pt x="168665" y="208817"/>
                </a:lnTo>
                <a:lnTo>
                  <a:pt x="166737" y="227793"/>
                </a:lnTo>
                <a:lnTo>
                  <a:pt x="162053" y="264119"/>
                </a:lnTo>
                <a:lnTo>
                  <a:pt x="159471" y="281806"/>
                </a:lnTo>
                <a:lnTo>
                  <a:pt x="156797" y="296456"/>
                </a:lnTo>
                <a:lnTo>
                  <a:pt x="154061" y="309080"/>
                </a:lnTo>
                <a:lnTo>
                  <a:pt x="151285" y="320353"/>
                </a:lnTo>
                <a:lnTo>
                  <a:pt x="148482" y="329774"/>
                </a:lnTo>
                <a:lnTo>
                  <a:pt x="145661" y="337959"/>
                </a:lnTo>
                <a:lnTo>
                  <a:pt x="142827" y="345321"/>
                </a:lnTo>
                <a:lnTo>
                  <a:pt x="138081" y="354039"/>
                </a:lnTo>
                <a:lnTo>
                  <a:pt x="132059" y="363661"/>
                </a:lnTo>
                <a:lnTo>
                  <a:pt x="125188" y="373886"/>
                </a:lnTo>
                <a:lnTo>
                  <a:pt x="119653" y="380702"/>
                </a:lnTo>
                <a:lnTo>
                  <a:pt x="115012" y="385246"/>
                </a:lnTo>
                <a:lnTo>
                  <a:pt x="105269" y="392539"/>
                </a:lnTo>
                <a:lnTo>
                  <a:pt x="102564" y="393138"/>
                </a:lnTo>
                <a:lnTo>
                  <a:pt x="98857" y="393537"/>
                </a:lnTo>
                <a:lnTo>
                  <a:pt x="94480" y="393803"/>
                </a:lnTo>
                <a:lnTo>
                  <a:pt x="87076" y="394098"/>
                </a:lnTo>
                <a:lnTo>
                  <a:pt x="77153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92"/>
          <p:cNvSpPr/>
          <p:nvPr/>
        </p:nvSpPr>
        <p:spPr>
          <a:xfrm>
            <a:off x="7898130" y="5083492"/>
            <a:ext cx="240030" cy="25719"/>
          </a:xfrm>
          <a:custGeom>
            <a:avLst/>
            <a:gdLst/>
            <a:ahLst/>
            <a:cxnLst/>
            <a:rect l="0" t="0" r="0" b="0"/>
            <a:pathLst>
              <a:path w="240030" h="25719">
                <a:moveTo>
                  <a:pt x="0" y="0"/>
                </a:moveTo>
                <a:lnTo>
                  <a:pt x="13652" y="4551"/>
                </a:lnTo>
                <a:lnTo>
                  <a:pt x="18627" y="6844"/>
                </a:lnTo>
                <a:lnTo>
                  <a:pt x="22895" y="9325"/>
                </a:lnTo>
                <a:lnTo>
                  <a:pt x="26694" y="11932"/>
                </a:lnTo>
                <a:lnTo>
                  <a:pt x="33035" y="13670"/>
                </a:lnTo>
                <a:lnTo>
                  <a:pt x="41073" y="14828"/>
                </a:lnTo>
                <a:lnTo>
                  <a:pt x="50242" y="15601"/>
                </a:lnTo>
                <a:lnTo>
                  <a:pt x="67784" y="16115"/>
                </a:lnTo>
                <a:lnTo>
                  <a:pt x="169193" y="17010"/>
                </a:lnTo>
                <a:lnTo>
                  <a:pt x="182327" y="18007"/>
                </a:lnTo>
                <a:lnTo>
                  <a:pt x="194894" y="19625"/>
                </a:lnTo>
                <a:lnTo>
                  <a:pt x="207082" y="21656"/>
                </a:lnTo>
                <a:lnTo>
                  <a:pt x="216160" y="23010"/>
                </a:lnTo>
                <a:lnTo>
                  <a:pt x="223164" y="23912"/>
                </a:lnTo>
                <a:lnTo>
                  <a:pt x="240029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93"/>
          <p:cNvSpPr/>
          <p:nvPr/>
        </p:nvSpPr>
        <p:spPr>
          <a:xfrm>
            <a:off x="7932419" y="5169217"/>
            <a:ext cx="248604" cy="42863"/>
          </a:xfrm>
          <a:custGeom>
            <a:avLst/>
            <a:gdLst/>
            <a:ahLst/>
            <a:cxnLst/>
            <a:rect l="0" t="0" r="0" b="0"/>
            <a:pathLst>
              <a:path w="248604" h="42863">
                <a:moveTo>
                  <a:pt x="0" y="0"/>
                </a:moveTo>
                <a:lnTo>
                  <a:pt x="7382" y="14762"/>
                </a:lnTo>
                <a:lnTo>
                  <a:pt x="9684" y="16509"/>
                </a:lnTo>
                <a:lnTo>
                  <a:pt x="13124" y="18626"/>
                </a:lnTo>
                <a:lnTo>
                  <a:pt x="17322" y="20990"/>
                </a:lnTo>
                <a:lnTo>
                  <a:pt x="21073" y="22566"/>
                </a:lnTo>
                <a:lnTo>
                  <a:pt x="24526" y="23616"/>
                </a:lnTo>
                <a:lnTo>
                  <a:pt x="31856" y="24784"/>
                </a:lnTo>
                <a:lnTo>
                  <a:pt x="36478" y="25095"/>
                </a:lnTo>
                <a:lnTo>
                  <a:pt x="41464" y="25303"/>
                </a:lnTo>
                <a:lnTo>
                  <a:pt x="89438" y="25594"/>
                </a:lnTo>
                <a:lnTo>
                  <a:pt x="107251" y="26588"/>
                </a:lnTo>
                <a:lnTo>
                  <a:pt x="123889" y="28203"/>
                </a:lnTo>
                <a:lnTo>
                  <a:pt x="139742" y="30232"/>
                </a:lnTo>
                <a:lnTo>
                  <a:pt x="153169" y="31585"/>
                </a:lnTo>
                <a:lnTo>
                  <a:pt x="164978" y="32487"/>
                </a:lnTo>
                <a:lnTo>
                  <a:pt x="175709" y="33088"/>
                </a:lnTo>
                <a:lnTo>
                  <a:pt x="185719" y="34441"/>
                </a:lnTo>
                <a:lnTo>
                  <a:pt x="195251" y="36296"/>
                </a:lnTo>
                <a:lnTo>
                  <a:pt x="204462" y="38485"/>
                </a:lnTo>
                <a:lnTo>
                  <a:pt x="212508" y="39944"/>
                </a:lnTo>
                <a:lnTo>
                  <a:pt x="219777" y="40917"/>
                </a:lnTo>
                <a:lnTo>
                  <a:pt x="248603" y="4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94"/>
          <p:cNvSpPr/>
          <p:nvPr/>
        </p:nvSpPr>
        <p:spPr>
          <a:xfrm>
            <a:off x="8189594" y="5117782"/>
            <a:ext cx="128589" cy="8573"/>
          </a:xfrm>
          <a:custGeom>
            <a:avLst/>
            <a:gdLst/>
            <a:ahLst/>
            <a:cxnLst/>
            <a:rect l="0" t="0" r="0" b="0"/>
            <a:pathLst>
              <a:path w="128589" h="8573">
                <a:moveTo>
                  <a:pt x="0" y="8572"/>
                </a:moveTo>
                <a:lnTo>
                  <a:pt x="9103" y="4022"/>
                </a:lnTo>
                <a:lnTo>
                  <a:pt x="12736" y="2681"/>
                </a:lnTo>
                <a:lnTo>
                  <a:pt x="16111" y="1788"/>
                </a:lnTo>
                <a:lnTo>
                  <a:pt x="19313" y="1191"/>
                </a:lnTo>
                <a:lnTo>
                  <a:pt x="29067" y="794"/>
                </a:lnTo>
                <a:lnTo>
                  <a:pt x="86775" y="157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95"/>
          <p:cNvSpPr/>
          <p:nvPr/>
        </p:nvSpPr>
        <p:spPr>
          <a:xfrm>
            <a:off x="8258175" y="4963872"/>
            <a:ext cx="212905" cy="289716"/>
          </a:xfrm>
          <a:custGeom>
            <a:avLst/>
            <a:gdLst/>
            <a:ahLst/>
            <a:cxnLst/>
            <a:rect l="0" t="0" r="0" b="0"/>
            <a:pathLst>
              <a:path w="212905" h="289716">
                <a:moveTo>
                  <a:pt x="51434" y="51040"/>
                </a:moveTo>
                <a:lnTo>
                  <a:pt x="51434" y="37388"/>
                </a:lnTo>
                <a:lnTo>
                  <a:pt x="52387" y="33366"/>
                </a:lnTo>
                <a:lnTo>
                  <a:pt x="53975" y="30685"/>
                </a:lnTo>
                <a:lnTo>
                  <a:pt x="58278" y="26753"/>
                </a:lnTo>
                <a:lnTo>
                  <a:pt x="66057" y="19185"/>
                </a:lnTo>
                <a:lnTo>
                  <a:pt x="71586" y="13705"/>
                </a:lnTo>
                <a:lnTo>
                  <a:pt x="74393" y="11862"/>
                </a:lnTo>
                <a:lnTo>
                  <a:pt x="80054" y="9815"/>
                </a:lnTo>
                <a:lnTo>
                  <a:pt x="85745" y="6366"/>
                </a:lnTo>
                <a:lnTo>
                  <a:pt x="88595" y="4112"/>
                </a:lnTo>
                <a:lnTo>
                  <a:pt x="92401" y="2610"/>
                </a:lnTo>
                <a:lnTo>
                  <a:pt x="96843" y="1609"/>
                </a:lnTo>
                <a:lnTo>
                  <a:pt x="101709" y="940"/>
                </a:lnTo>
                <a:lnTo>
                  <a:pt x="106859" y="496"/>
                </a:lnTo>
                <a:lnTo>
                  <a:pt x="112197" y="199"/>
                </a:lnTo>
                <a:lnTo>
                  <a:pt x="117660" y="0"/>
                </a:lnTo>
                <a:lnTo>
                  <a:pt x="123207" y="822"/>
                </a:lnTo>
                <a:lnTo>
                  <a:pt x="128811" y="2321"/>
                </a:lnTo>
                <a:lnTo>
                  <a:pt x="134451" y="4273"/>
                </a:lnTo>
                <a:lnTo>
                  <a:pt x="139164" y="6527"/>
                </a:lnTo>
                <a:lnTo>
                  <a:pt x="143258" y="8982"/>
                </a:lnTo>
                <a:lnTo>
                  <a:pt x="146941" y="11572"/>
                </a:lnTo>
                <a:lnTo>
                  <a:pt x="153572" y="16989"/>
                </a:lnTo>
                <a:lnTo>
                  <a:pt x="156674" y="19766"/>
                </a:lnTo>
                <a:lnTo>
                  <a:pt x="158742" y="23524"/>
                </a:lnTo>
                <a:lnTo>
                  <a:pt x="160120" y="27934"/>
                </a:lnTo>
                <a:lnTo>
                  <a:pt x="161039" y="32778"/>
                </a:lnTo>
                <a:lnTo>
                  <a:pt x="160700" y="38865"/>
                </a:lnTo>
                <a:lnTo>
                  <a:pt x="159520" y="45781"/>
                </a:lnTo>
                <a:lnTo>
                  <a:pt x="157782" y="53249"/>
                </a:lnTo>
                <a:lnTo>
                  <a:pt x="156622" y="60133"/>
                </a:lnTo>
                <a:lnTo>
                  <a:pt x="155850" y="66627"/>
                </a:lnTo>
                <a:lnTo>
                  <a:pt x="155334" y="72862"/>
                </a:lnTo>
                <a:lnTo>
                  <a:pt x="153086" y="77971"/>
                </a:lnTo>
                <a:lnTo>
                  <a:pt x="149683" y="82328"/>
                </a:lnTo>
                <a:lnTo>
                  <a:pt x="145508" y="86187"/>
                </a:lnTo>
                <a:lnTo>
                  <a:pt x="142726" y="90663"/>
                </a:lnTo>
                <a:lnTo>
                  <a:pt x="140870" y="95553"/>
                </a:lnTo>
                <a:lnTo>
                  <a:pt x="139634" y="100718"/>
                </a:lnTo>
                <a:lnTo>
                  <a:pt x="135718" y="108997"/>
                </a:lnTo>
                <a:lnTo>
                  <a:pt x="130805" y="115851"/>
                </a:lnTo>
                <a:lnTo>
                  <a:pt x="125445" y="122072"/>
                </a:lnTo>
                <a:lnTo>
                  <a:pt x="120777" y="125065"/>
                </a:lnTo>
                <a:lnTo>
                  <a:pt x="114809" y="128012"/>
                </a:lnTo>
                <a:lnTo>
                  <a:pt x="98349" y="135036"/>
                </a:lnTo>
                <a:lnTo>
                  <a:pt x="97951" y="134660"/>
                </a:lnTo>
                <a:lnTo>
                  <a:pt x="98638" y="133457"/>
                </a:lnTo>
                <a:lnTo>
                  <a:pt x="104156" y="127212"/>
                </a:lnTo>
                <a:lnTo>
                  <a:pt x="106584" y="124682"/>
                </a:lnTo>
                <a:lnTo>
                  <a:pt x="109156" y="122995"/>
                </a:lnTo>
                <a:lnTo>
                  <a:pt x="114555" y="121120"/>
                </a:lnTo>
                <a:lnTo>
                  <a:pt x="118280" y="119668"/>
                </a:lnTo>
                <a:lnTo>
                  <a:pt x="122667" y="117747"/>
                </a:lnTo>
                <a:lnTo>
                  <a:pt x="127498" y="115514"/>
                </a:lnTo>
                <a:lnTo>
                  <a:pt x="133577" y="114025"/>
                </a:lnTo>
                <a:lnTo>
                  <a:pt x="140486" y="113033"/>
                </a:lnTo>
                <a:lnTo>
                  <a:pt x="147949" y="112371"/>
                </a:lnTo>
                <a:lnTo>
                  <a:pt x="153878" y="111930"/>
                </a:lnTo>
                <a:lnTo>
                  <a:pt x="163005" y="111440"/>
                </a:lnTo>
                <a:lnTo>
                  <a:pt x="168678" y="112261"/>
                </a:lnTo>
                <a:lnTo>
                  <a:pt x="175316" y="113762"/>
                </a:lnTo>
                <a:lnTo>
                  <a:pt x="182599" y="115715"/>
                </a:lnTo>
                <a:lnTo>
                  <a:pt x="188408" y="117969"/>
                </a:lnTo>
                <a:lnTo>
                  <a:pt x="193233" y="120424"/>
                </a:lnTo>
                <a:lnTo>
                  <a:pt x="197401" y="123014"/>
                </a:lnTo>
                <a:lnTo>
                  <a:pt x="200181" y="125693"/>
                </a:lnTo>
                <a:lnTo>
                  <a:pt x="202034" y="128431"/>
                </a:lnTo>
                <a:lnTo>
                  <a:pt x="205044" y="134014"/>
                </a:lnTo>
                <a:lnTo>
                  <a:pt x="209558" y="139669"/>
                </a:lnTo>
                <a:lnTo>
                  <a:pt x="211143" y="143464"/>
                </a:lnTo>
                <a:lnTo>
                  <a:pt x="212199" y="147899"/>
                </a:lnTo>
                <a:lnTo>
                  <a:pt x="212904" y="152760"/>
                </a:lnTo>
                <a:lnTo>
                  <a:pt x="212421" y="159811"/>
                </a:lnTo>
                <a:lnTo>
                  <a:pt x="211146" y="168321"/>
                </a:lnTo>
                <a:lnTo>
                  <a:pt x="209345" y="177805"/>
                </a:lnTo>
                <a:lnTo>
                  <a:pt x="204802" y="198503"/>
                </a:lnTo>
                <a:lnTo>
                  <a:pt x="202257" y="209356"/>
                </a:lnTo>
                <a:lnTo>
                  <a:pt x="198655" y="218496"/>
                </a:lnTo>
                <a:lnTo>
                  <a:pt x="194349" y="226495"/>
                </a:lnTo>
                <a:lnTo>
                  <a:pt x="189574" y="233733"/>
                </a:lnTo>
                <a:lnTo>
                  <a:pt x="184485" y="240463"/>
                </a:lnTo>
                <a:lnTo>
                  <a:pt x="179187" y="246854"/>
                </a:lnTo>
                <a:lnTo>
                  <a:pt x="169174" y="258084"/>
                </a:lnTo>
                <a:lnTo>
                  <a:pt x="161548" y="266249"/>
                </a:lnTo>
                <a:lnTo>
                  <a:pt x="157229" y="269761"/>
                </a:lnTo>
                <a:lnTo>
                  <a:pt x="152444" y="273054"/>
                </a:lnTo>
                <a:lnTo>
                  <a:pt x="147350" y="276201"/>
                </a:lnTo>
                <a:lnTo>
                  <a:pt x="142047" y="278300"/>
                </a:lnTo>
                <a:lnTo>
                  <a:pt x="136608" y="279699"/>
                </a:lnTo>
                <a:lnTo>
                  <a:pt x="131077" y="280632"/>
                </a:lnTo>
                <a:lnTo>
                  <a:pt x="125484" y="282207"/>
                </a:lnTo>
                <a:lnTo>
                  <a:pt x="119851" y="284209"/>
                </a:lnTo>
                <a:lnTo>
                  <a:pt x="114190" y="286496"/>
                </a:lnTo>
                <a:lnTo>
                  <a:pt x="108512" y="288021"/>
                </a:lnTo>
                <a:lnTo>
                  <a:pt x="102821" y="289037"/>
                </a:lnTo>
                <a:lnTo>
                  <a:pt x="97122" y="289715"/>
                </a:lnTo>
                <a:lnTo>
                  <a:pt x="89513" y="289214"/>
                </a:lnTo>
                <a:lnTo>
                  <a:pt x="80630" y="287927"/>
                </a:lnTo>
                <a:lnTo>
                  <a:pt x="44845" y="281567"/>
                </a:lnTo>
                <a:lnTo>
                  <a:pt x="0" y="2739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96"/>
          <p:cNvSpPr/>
          <p:nvPr/>
        </p:nvSpPr>
        <p:spPr>
          <a:xfrm>
            <a:off x="6535133" y="3960600"/>
            <a:ext cx="51343" cy="899902"/>
          </a:xfrm>
          <a:custGeom>
            <a:avLst/>
            <a:gdLst/>
            <a:ahLst/>
            <a:cxnLst/>
            <a:rect l="0" t="0" r="0" b="0"/>
            <a:pathLst>
              <a:path w="51343" h="899902">
                <a:moveTo>
                  <a:pt x="34259" y="8467"/>
                </a:moveTo>
                <a:lnTo>
                  <a:pt x="51195" y="0"/>
                </a:lnTo>
                <a:lnTo>
                  <a:pt x="51342" y="4477"/>
                </a:lnTo>
                <a:lnTo>
                  <a:pt x="50410" y="5807"/>
                </a:lnTo>
                <a:lnTo>
                  <a:pt x="48837" y="6694"/>
                </a:lnTo>
                <a:lnTo>
                  <a:pt x="46835" y="7285"/>
                </a:lnTo>
                <a:lnTo>
                  <a:pt x="44548" y="7679"/>
                </a:lnTo>
                <a:lnTo>
                  <a:pt x="42070" y="7942"/>
                </a:lnTo>
                <a:lnTo>
                  <a:pt x="39468" y="8117"/>
                </a:lnTo>
                <a:lnTo>
                  <a:pt x="37731" y="9186"/>
                </a:lnTo>
                <a:lnTo>
                  <a:pt x="36574" y="10851"/>
                </a:lnTo>
                <a:lnTo>
                  <a:pt x="35802" y="12914"/>
                </a:lnTo>
                <a:lnTo>
                  <a:pt x="34394" y="40541"/>
                </a:lnTo>
                <a:lnTo>
                  <a:pt x="34271" y="72525"/>
                </a:lnTo>
                <a:lnTo>
                  <a:pt x="33314" y="74985"/>
                </a:lnTo>
                <a:lnTo>
                  <a:pt x="31725" y="77577"/>
                </a:lnTo>
                <a:lnTo>
                  <a:pt x="29712" y="80258"/>
                </a:lnTo>
                <a:lnTo>
                  <a:pt x="28370" y="82998"/>
                </a:lnTo>
                <a:lnTo>
                  <a:pt x="26879" y="88582"/>
                </a:lnTo>
                <a:lnTo>
                  <a:pt x="26040" y="92530"/>
                </a:lnTo>
                <a:lnTo>
                  <a:pt x="24970" y="94989"/>
                </a:lnTo>
                <a:lnTo>
                  <a:pt x="21241" y="102801"/>
                </a:lnTo>
                <a:lnTo>
                  <a:pt x="19865" y="106599"/>
                </a:lnTo>
                <a:lnTo>
                  <a:pt x="18337" y="113359"/>
                </a:lnTo>
                <a:lnTo>
                  <a:pt x="16977" y="117447"/>
                </a:lnTo>
                <a:lnTo>
                  <a:pt x="15117" y="122078"/>
                </a:lnTo>
                <a:lnTo>
                  <a:pt x="9840" y="134096"/>
                </a:lnTo>
                <a:lnTo>
                  <a:pt x="8927" y="158933"/>
                </a:lnTo>
                <a:lnTo>
                  <a:pt x="8542" y="280828"/>
                </a:lnTo>
                <a:lnTo>
                  <a:pt x="7590" y="286244"/>
                </a:lnTo>
                <a:lnTo>
                  <a:pt x="6002" y="291759"/>
                </a:lnTo>
                <a:lnTo>
                  <a:pt x="3991" y="297341"/>
                </a:lnTo>
                <a:lnTo>
                  <a:pt x="2650" y="303919"/>
                </a:lnTo>
                <a:lnTo>
                  <a:pt x="1161" y="318850"/>
                </a:lnTo>
                <a:lnTo>
                  <a:pt x="322" y="343320"/>
                </a:lnTo>
                <a:lnTo>
                  <a:pt x="0" y="403377"/>
                </a:lnTo>
                <a:lnTo>
                  <a:pt x="942" y="413663"/>
                </a:lnTo>
                <a:lnTo>
                  <a:pt x="2522" y="422425"/>
                </a:lnTo>
                <a:lnTo>
                  <a:pt x="4529" y="430171"/>
                </a:lnTo>
                <a:lnTo>
                  <a:pt x="5866" y="436288"/>
                </a:lnTo>
                <a:lnTo>
                  <a:pt x="7352" y="445625"/>
                </a:lnTo>
                <a:lnTo>
                  <a:pt x="8528" y="471506"/>
                </a:lnTo>
                <a:lnTo>
                  <a:pt x="8533" y="474322"/>
                </a:lnTo>
                <a:lnTo>
                  <a:pt x="9488" y="479057"/>
                </a:lnTo>
                <a:lnTo>
                  <a:pt x="11078" y="485071"/>
                </a:lnTo>
                <a:lnTo>
                  <a:pt x="13090" y="491939"/>
                </a:lnTo>
                <a:lnTo>
                  <a:pt x="20473" y="515255"/>
                </a:lnTo>
                <a:lnTo>
                  <a:pt x="22210" y="524443"/>
                </a:lnTo>
                <a:lnTo>
                  <a:pt x="23369" y="534379"/>
                </a:lnTo>
                <a:lnTo>
                  <a:pt x="24657" y="553673"/>
                </a:lnTo>
                <a:lnTo>
                  <a:pt x="25483" y="579042"/>
                </a:lnTo>
                <a:lnTo>
                  <a:pt x="25551" y="583161"/>
                </a:lnTo>
                <a:lnTo>
                  <a:pt x="26549" y="586859"/>
                </a:lnTo>
                <a:lnTo>
                  <a:pt x="28167" y="590276"/>
                </a:lnTo>
                <a:lnTo>
                  <a:pt x="30198" y="593507"/>
                </a:lnTo>
                <a:lnTo>
                  <a:pt x="31551" y="596614"/>
                </a:lnTo>
                <a:lnTo>
                  <a:pt x="33056" y="602605"/>
                </a:lnTo>
                <a:lnTo>
                  <a:pt x="34153" y="619953"/>
                </a:lnTo>
                <a:lnTo>
                  <a:pt x="35141" y="625675"/>
                </a:lnTo>
                <a:lnTo>
                  <a:pt x="36752" y="633299"/>
                </a:lnTo>
                <a:lnTo>
                  <a:pt x="38778" y="642192"/>
                </a:lnTo>
                <a:lnTo>
                  <a:pt x="40129" y="649072"/>
                </a:lnTo>
                <a:lnTo>
                  <a:pt x="41631" y="659258"/>
                </a:lnTo>
                <a:lnTo>
                  <a:pt x="42298" y="677120"/>
                </a:lnTo>
                <a:lnTo>
                  <a:pt x="42800" y="759962"/>
                </a:lnTo>
                <a:lnTo>
                  <a:pt x="42832" y="889366"/>
                </a:lnTo>
                <a:lnTo>
                  <a:pt x="43784" y="890055"/>
                </a:lnTo>
                <a:lnTo>
                  <a:pt x="45372" y="890515"/>
                </a:lnTo>
                <a:lnTo>
                  <a:pt x="50213" y="891253"/>
                </a:lnTo>
                <a:lnTo>
                  <a:pt x="49657" y="892266"/>
                </a:lnTo>
                <a:lnTo>
                  <a:pt x="48334" y="893894"/>
                </a:lnTo>
                <a:lnTo>
                  <a:pt x="43918" y="898800"/>
                </a:lnTo>
                <a:lnTo>
                  <a:pt x="42604" y="899202"/>
                </a:lnTo>
                <a:lnTo>
                  <a:pt x="40774" y="899471"/>
                </a:lnTo>
                <a:lnTo>
                  <a:pt x="35546" y="899901"/>
                </a:lnTo>
                <a:lnTo>
                  <a:pt x="34165" y="898984"/>
                </a:lnTo>
                <a:lnTo>
                  <a:pt x="32291" y="897420"/>
                </a:lnTo>
                <a:lnTo>
                  <a:pt x="25686" y="891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97"/>
          <p:cNvSpPr/>
          <p:nvPr/>
        </p:nvSpPr>
        <p:spPr>
          <a:xfrm>
            <a:off x="6886575" y="3986212"/>
            <a:ext cx="51435" cy="557214"/>
          </a:xfrm>
          <a:custGeom>
            <a:avLst/>
            <a:gdLst/>
            <a:ahLst/>
            <a:cxnLst/>
            <a:rect l="0" t="0" r="0" b="0"/>
            <a:pathLst>
              <a:path w="51435" h="557214">
                <a:moveTo>
                  <a:pt x="51434" y="0"/>
                </a:moveTo>
                <a:lnTo>
                  <a:pt x="46883" y="9102"/>
                </a:lnTo>
                <a:lnTo>
                  <a:pt x="45543" y="13688"/>
                </a:lnTo>
                <a:lnTo>
                  <a:pt x="44054" y="23864"/>
                </a:lnTo>
                <a:lnTo>
                  <a:pt x="42704" y="28292"/>
                </a:lnTo>
                <a:lnTo>
                  <a:pt x="40852" y="32196"/>
                </a:lnTo>
                <a:lnTo>
                  <a:pt x="38665" y="35752"/>
                </a:lnTo>
                <a:lnTo>
                  <a:pt x="37206" y="39074"/>
                </a:lnTo>
                <a:lnTo>
                  <a:pt x="36234" y="42242"/>
                </a:lnTo>
                <a:lnTo>
                  <a:pt x="35586" y="45307"/>
                </a:lnTo>
                <a:lnTo>
                  <a:pt x="34201" y="49254"/>
                </a:lnTo>
                <a:lnTo>
                  <a:pt x="32326" y="53791"/>
                </a:lnTo>
                <a:lnTo>
                  <a:pt x="30123" y="58721"/>
                </a:lnTo>
                <a:lnTo>
                  <a:pt x="28654" y="63912"/>
                </a:lnTo>
                <a:lnTo>
                  <a:pt x="27675" y="69278"/>
                </a:lnTo>
                <a:lnTo>
                  <a:pt x="26297" y="83392"/>
                </a:lnTo>
                <a:lnTo>
                  <a:pt x="25975" y="96118"/>
                </a:lnTo>
                <a:lnTo>
                  <a:pt x="25727" y="193100"/>
                </a:lnTo>
                <a:lnTo>
                  <a:pt x="24771" y="198266"/>
                </a:lnTo>
                <a:lnTo>
                  <a:pt x="23182" y="202662"/>
                </a:lnTo>
                <a:lnTo>
                  <a:pt x="21170" y="206546"/>
                </a:lnTo>
                <a:lnTo>
                  <a:pt x="19828" y="210087"/>
                </a:lnTo>
                <a:lnTo>
                  <a:pt x="18337" y="216562"/>
                </a:lnTo>
                <a:lnTo>
                  <a:pt x="17498" y="230113"/>
                </a:lnTo>
                <a:lnTo>
                  <a:pt x="17249" y="241643"/>
                </a:lnTo>
                <a:lnTo>
                  <a:pt x="17146" y="453616"/>
                </a:lnTo>
                <a:lnTo>
                  <a:pt x="16193" y="462431"/>
                </a:lnTo>
                <a:lnTo>
                  <a:pt x="14606" y="471165"/>
                </a:lnTo>
                <a:lnTo>
                  <a:pt x="12594" y="479845"/>
                </a:lnTo>
                <a:lnTo>
                  <a:pt x="11254" y="486584"/>
                </a:lnTo>
                <a:lnTo>
                  <a:pt x="9764" y="496612"/>
                </a:lnTo>
                <a:lnTo>
                  <a:pt x="8729" y="513896"/>
                </a:lnTo>
                <a:lnTo>
                  <a:pt x="8593" y="528578"/>
                </a:lnTo>
                <a:lnTo>
                  <a:pt x="8575" y="547468"/>
                </a:lnTo>
                <a:lnTo>
                  <a:pt x="7622" y="550716"/>
                </a:lnTo>
                <a:lnTo>
                  <a:pt x="6033" y="552882"/>
                </a:lnTo>
                <a:lnTo>
                  <a:pt x="0" y="5572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98"/>
          <p:cNvSpPr/>
          <p:nvPr/>
        </p:nvSpPr>
        <p:spPr>
          <a:xfrm>
            <a:off x="5581544" y="4149090"/>
            <a:ext cx="2136564" cy="59894"/>
          </a:xfrm>
          <a:custGeom>
            <a:avLst/>
            <a:gdLst/>
            <a:ahLst/>
            <a:cxnLst/>
            <a:rect l="0" t="0" r="0" b="0"/>
            <a:pathLst>
              <a:path w="2136564" h="59894">
                <a:moveTo>
                  <a:pt x="27728" y="17145"/>
                </a:moveTo>
                <a:lnTo>
                  <a:pt x="0" y="17145"/>
                </a:lnTo>
                <a:lnTo>
                  <a:pt x="204266" y="17145"/>
                </a:lnTo>
                <a:lnTo>
                  <a:pt x="208285" y="18097"/>
                </a:lnTo>
                <a:lnTo>
                  <a:pt x="210964" y="19685"/>
                </a:lnTo>
                <a:lnTo>
                  <a:pt x="212750" y="21695"/>
                </a:lnTo>
                <a:lnTo>
                  <a:pt x="214894" y="23036"/>
                </a:lnTo>
                <a:lnTo>
                  <a:pt x="219815" y="24525"/>
                </a:lnTo>
                <a:lnTo>
                  <a:pt x="223414" y="23970"/>
                </a:lnTo>
                <a:lnTo>
                  <a:pt x="227718" y="22647"/>
                </a:lnTo>
                <a:lnTo>
                  <a:pt x="232492" y="20813"/>
                </a:lnTo>
                <a:lnTo>
                  <a:pt x="236627" y="19590"/>
                </a:lnTo>
                <a:lnTo>
                  <a:pt x="246999" y="17869"/>
                </a:lnTo>
                <a:lnTo>
                  <a:pt x="305392" y="16198"/>
                </a:lnTo>
                <a:lnTo>
                  <a:pt x="312850" y="14608"/>
                </a:lnTo>
                <a:lnTo>
                  <a:pt x="320679" y="12597"/>
                </a:lnTo>
                <a:lnTo>
                  <a:pt x="326851" y="11255"/>
                </a:lnTo>
                <a:lnTo>
                  <a:pt x="336250" y="9765"/>
                </a:lnTo>
                <a:lnTo>
                  <a:pt x="397180" y="8729"/>
                </a:lnTo>
                <a:lnTo>
                  <a:pt x="435458" y="8603"/>
                </a:lnTo>
                <a:lnTo>
                  <a:pt x="440518" y="9545"/>
                </a:lnTo>
                <a:lnTo>
                  <a:pt x="444843" y="11126"/>
                </a:lnTo>
                <a:lnTo>
                  <a:pt x="448680" y="13132"/>
                </a:lnTo>
                <a:lnTo>
                  <a:pt x="453143" y="14470"/>
                </a:lnTo>
                <a:lnTo>
                  <a:pt x="463181" y="15956"/>
                </a:lnTo>
                <a:lnTo>
                  <a:pt x="528905" y="17114"/>
                </a:lnTo>
                <a:lnTo>
                  <a:pt x="683200" y="17145"/>
                </a:lnTo>
                <a:lnTo>
                  <a:pt x="691404" y="18097"/>
                </a:lnTo>
                <a:lnTo>
                  <a:pt x="700684" y="19685"/>
                </a:lnTo>
                <a:lnTo>
                  <a:pt x="710680" y="21695"/>
                </a:lnTo>
                <a:lnTo>
                  <a:pt x="724965" y="23036"/>
                </a:lnTo>
                <a:lnTo>
                  <a:pt x="761156" y="24525"/>
                </a:lnTo>
                <a:lnTo>
                  <a:pt x="824323" y="25613"/>
                </a:lnTo>
                <a:lnTo>
                  <a:pt x="868432" y="26663"/>
                </a:lnTo>
                <a:lnTo>
                  <a:pt x="874900" y="28253"/>
                </a:lnTo>
                <a:lnTo>
                  <a:pt x="881116" y="30266"/>
                </a:lnTo>
                <a:lnTo>
                  <a:pt x="890024" y="31607"/>
                </a:lnTo>
                <a:lnTo>
                  <a:pt x="912621" y="33097"/>
                </a:lnTo>
                <a:lnTo>
                  <a:pt x="933914" y="33936"/>
                </a:lnTo>
                <a:lnTo>
                  <a:pt x="942367" y="35007"/>
                </a:lnTo>
                <a:lnTo>
                  <a:pt x="952765" y="36673"/>
                </a:lnTo>
                <a:lnTo>
                  <a:pt x="964459" y="38736"/>
                </a:lnTo>
                <a:lnTo>
                  <a:pt x="976065" y="40111"/>
                </a:lnTo>
                <a:lnTo>
                  <a:pt x="999121" y="41640"/>
                </a:lnTo>
                <a:lnTo>
                  <a:pt x="1010604" y="43000"/>
                </a:lnTo>
                <a:lnTo>
                  <a:pt x="1022069" y="44859"/>
                </a:lnTo>
                <a:lnTo>
                  <a:pt x="1033521" y="47051"/>
                </a:lnTo>
                <a:lnTo>
                  <a:pt x="1043062" y="48512"/>
                </a:lnTo>
                <a:lnTo>
                  <a:pt x="1058742" y="50136"/>
                </a:lnTo>
                <a:lnTo>
                  <a:pt x="1066544" y="51521"/>
                </a:lnTo>
                <a:lnTo>
                  <a:pt x="1074602" y="53398"/>
                </a:lnTo>
                <a:lnTo>
                  <a:pt x="1082832" y="55601"/>
                </a:lnTo>
                <a:lnTo>
                  <a:pt x="1089270" y="57069"/>
                </a:lnTo>
                <a:lnTo>
                  <a:pt x="1098965" y="58701"/>
                </a:lnTo>
                <a:lnTo>
                  <a:pt x="1158250" y="59893"/>
                </a:lnTo>
                <a:lnTo>
                  <a:pt x="1213983" y="59032"/>
                </a:lnTo>
                <a:lnTo>
                  <a:pt x="1226235" y="57452"/>
                </a:lnTo>
                <a:lnTo>
                  <a:pt x="1238213" y="55446"/>
                </a:lnTo>
                <a:lnTo>
                  <a:pt x="1248103" y="54109"/>
                </a:lnTo>
                <a:lnTo>
                  <a:pt x="1264172" y="52623"/>
                </a:lnTo>
                <a:lnTo>
                  <a:pt x="1311234" y="51787"/>
                </a:lnTo>
                <a:lnTo>
                  <a:pt x="1324406" y="50717"/>
                </a:lnTo>
                <a:lnTo>
                  <a:pt x="1334140" y="49051"/>
                </a:lnTo>
                <a:lnTo>
                  <a:pt x="1341582" y="46988"/>
                </a:lnTo>
                <a:lnTo>
                  <a:pt x="1350353" y="45613"/>
                </a:lnTo>
                <a:lnTo>
                  <a:pt x="1370259" y="44085"/>
                </a:lnTo>
                <a:lnTo>
                  <a:pt x="1380901" y="42725"/>
                </a:lnTo>
                <a:lnTo>
                  <a:pt x="1391806" y="40865"/>
                </a:lnTo>
                <a:lnTo>
                  <a:pt x="1402886" y="38673"/>
                </a:lnTo>
                <a:lnTo>
                  <a:pt x="1411225" y="37212"/>
                </a:lnTo>
                <a:lnTo>
                  <a:pt x="1423030" y="35589"/>
                </a:lnTo>
                <a:lnTo>
                  <a:pt x="1435032" y="34674"/>
                </a:lnTo>
                <a:lnTo>
                  <a:pt x="1440276" y="33594"/>
                </a:lnTo>
                <a:lnTo>
                  <a:pt x="1446629" y="31921"/>
                </a:lnTo>
                <a:lnTo>
                  <a:pt x="1453722" y="29852"/>
                </a:lnTo>
                <a:lnTo>
                  <a:pt x="1460356" y="28474"/>
                </a:lnTo>
                <a:lnTo>
                  <a:pt x="1472806" y="26943"/>
                </a:lnTo>
                <a:lnTo>
                  <a:pt x="1517831" y="26080"/>
                </a:lnTo>
                <a:lnTo>
                  <a:pt x="1531670" y="25007"/>
                </a:lnTo>
                <a:lnTo>
                  <a:pt x="1542801" y="23339"/>
                </a:lnTo>
                <a:lnTo>
                  <a:pt x="1552126" y="21274"/>
                </a:lnTo>
                <a:lnTo>
                  <a:pt x="1562154" y="19898"/>
                </a:lnTo>
                <a:lnTo>
                  <a:pt x="1583455" y="18368"/>
                </a:lnTo>
                <a:lnTo>
                  <a:pt x="1595422" y="17008"/>
                </a:lnTo>
                <a:lnTo>
                  <a:pt x="1608162" y="15148"/>
                </a:lnTo>
                <a:lnTo>
                  <a:pt x="1621419" y="12957"/>
                </a:lnTo>
                <a:lnTo>
                  <a:pt x="1631208" y="11495"/>
                </a:lnTo>
                <a:lnTo>
                  <a:pt x="1644626" y="9871"/>
                </a:lnTo>
                <a:lnTo>
                  <a:pt x="1693666" y="8606"/>
                </a:lnTo>
                <a:lnTo>
                  <a:pt x="1699376" y="7642"/>
                </a:lnTo>
                <a:lnTo>
                  <a:pt x="1704136" y="6047"/>
                </a:lnTo>
                <a:lnTo>
                  <a:pt x="1708260" y="4031"/>
                </a:lnTo>
                <a:lnTo>
                  <a:pt x="1712916" y="2687"/>
                </a:lnTo>
                <a:lnTo>
                  <a:pt x="1723168" y="1195"/>
                </a:lnTo>
                <a:lnTo>
                  <a:pt x="1788952" y="104"/>
                </a:lnTo>
                <a:lnTo>
                  <a:pt x="213656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99"/>
          <p:cNvSpPr/>
          <p:nvPr/>
        </p:nvSpPr>
        <p:spPr>
          <a:xfrm>
            <a:off x="5840729" y="4080510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00"/>
          <p:cNvSpPr/>
          <p:nvPr/>
        </p:nvSpPr>
        <p:spPr>
          <a:xfrm>
            <a:off x="5840729" y="4080510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01"/>
          <p:cNvSpPr/>
          <p:nvPr/>
        </p:nvSpPr>
        <p:spPr>
          <a:xfrm>
            <a:off x="5767566" y="4082237"/>
            <a:ext cx="144864" cy="134889"/>
          </a:xfrm>
          <a:custGeom>
            <a:avLst/>
            <a:gdLst/>
            <a:ahLst/>
            <a:cxnLst/>
            <a:rect l="0" t="0" r="0" b="0"/>
            <a:pathLst>
              <a:path w="144864" h="134889">
                <a:moveTo>
                  <a:pt x="30301" y="23990"/>
                </a:moveTo>
                <a:lnTo>
                  <a:pt x="21200" y="33092"/>
                </a:lnTo>
                <a:lnTo>
                  <a:pt x="18518" y="36725"/>
                </a:lnTo>
                <a:lnTo>
                  <a:pt x="16731" y="40100"/>
                </a:lnTo>
                <a:lnTo>
                  <a:pt x="15539" y="43303"/>
                </a:lnTo>
                <a:lnTo>
                  <a:pt x="9312" y="61462"/>
                </a:lnTo>
                <a:lnTo>
                  <a:pt x="7735" y="67069"/>
                </a:lnTo>
                <a:lnTo>
                  <a:pt x="6685" y="71759"/>
                </a:lnTo>
                <a:lnTo>
                  <a:pt x="5984" y="75839"/>
                </a:lnTo>
                <a:lnTo>
                  <a:pt x="6470" y="79511"/>
                </a:lnTo>
                <a:lnTo>
                  <a:pt x="7746" y="82911"/>
                </a:lnTo>
                <a:lnTo>
                  <a:pt x="9549" y="86131"/>
                </a:lnTo>
                <a:lnTo>
                  <a:pt x="11704" y="89230"/>
                </a:lnTo>
                <a:lnTo>
                  <a:pt x="14093" y="92248"/>
                </a:lnTo>
                <a:lnTo>
                  <a:pt x="16639" y="95213"/>
                </a:lnTo>
                <a:lnTo>
                  <a:pt x="19288" y="98142"/>
                </a:lnTo>
                <a:lnTo>
                  <a:pt x="24771" y="103936"/>
                </a:lnTo>
                <a:lnTo>
                  <a:pt x="27567" y="105863"/>
                </a:lnTo>
                <a:lnTo>
                  <a:pt x="30383" y="107147"/>
                </a:lnTo>
                <a:lnTo>
                  <a:pt x="33213" y="108003"/>
                </a:lnTo>
                <a:lnTo>
                  <a:pt x="36053" y="109526"/>
                </a:lnTo>
                <a:lnTo>
                  <a:pt x="38898" y="111494"/>
                </a:lnTo>
                <a:lnTo>
                  <a:pt x="41748" y="113759"/>
                </a:lnTo>
                <a:lnTo>
                  <a:pt x="44600" y="115268"/>
                </a:lnTo>
                <a:lnTo>
                  <a:pt x="47453" y="116275"/>
                </a:lnTo>
                <a:lnTo>
                  <a:pt x="50309" y="116946"/>
                </a:lnTo>
                <a:lnTo>
                  <a:pt x="53164" y="118345"/>
                </a:lnTo>
                <a:lnTo>
                  <a:pt x="56021" y="120231"/>
                </a:lnTo>
                <a:lnTo>
                  <a:pt x="58877" y="122441"/>
                </a:lnTo>
                <a:lnTo>
                  <a:pt x="63640" y="123914"/>
                </a:lnTo>
                <a:lnTo>
                  <a:pt x="69672" y="124896"/>
                </a:lnTo>
                <a:lnTo>
                  <a:pt x="76551" y="125551"/>
                </a:lnTo>
                <a:lnTo>
                  <a:pt x="81136" y="125035"/>
                </a:lnTo>
                <a:lnTo>
                  <a:pt x="84194" y="123738"/>
                </a:lnTo>
                <a:lnTo>
                  <a:pt x="86232" y="121921"/>
                </a:lnTo>
                <a:lnTo>
                  <a:pt x="90449" y="119758"/>
                </a:lnTo>
                <a:lnTo>
                  <a:pt x="96117" y="117362"/>
                </a:lnTo>
                <a:lnTo>
                  <a:pt x="102753" y="114813"/>
                </a:lnTo>
                <a:lnTo>
                  <a:pt x="107178" y="112162"/>
                </a:lnTo>
                <a:lnTo>
                  <a:pt x="110127" y="109441"/>
                </a:lnTo>
                <a:lnTo>
                  <a:pt x="112094" y="106675"/>
                </a:lnTo>
                <a:lnTo>
                  <a:pt x="115309" y="104831"/>
                </a:lnTo>
                <a:lnTo>
                  <a:pt x="119358" y="103602"/>
                </a:lnTo>
                <a:lnTo>
                  <a:pt x="123963" y="102782"/>
                </a:lnTo>
                <a:lnTo>
                  <a:pt x="127032" y="100330"/>
                </a:lnTo>
                <a:lnTo>
                  <a:pt x="129078" y="96791"/>
                </a:lnTo>
                <a:lnTo>
                  <a:pt x="130442" y="92527"/>
                </a:lnTo>
                <a:lnTo>
                  <a:pt x="132304" y="87779"/>
                </a:lnTo>
                <a:lnTo>
                  <a:pt x="134498" y="82708"/>
                </a:lnTo>
                <a:lnTo>
                  <a:pt x="136914" y="77423"/>
                </a:lnTo>
                <a:lnTo>
                  <a:pt x="139476" y="71042"/>
                </a:lnTo>
                <a:lnTo>
                  <a:pt x="144863" y="56332"/>
                </a:lnTo>
                <a:lnTo>
                  <a:pt x="144776" y="47457"/>
                </a:lnTo>
                <a:lnTo>
                  <a:pt x="142812" y="37729"/>
                </a:lnTo>
                <a:lnTo>
                  <a:pt x="139599" y="27435"/>
                </a:lnTo>
                <a:lnTo>
                  <a:pt x="135551" y="20571"/>
                </a:lnTo>
                <a:lnTo>
                  <a:pt x="130948" y="15996"/>
                </a:lnTo>
                <a:lnTo>
                  <a:pt x="125974" y="12946"/>
                </a:lnTo>
                <a:lnTo>
                  <a:pt x="120753" y="9960"/>
                </a:lnTo>
                <a:lnTo>
                  <a:pt x="109872" y="4102"/>
                </a:lnTo>
                <a:lnTo>
                  <a:pt x="105256" y="2159"/>
                </a:lnTo>
                <a:lnTo>
                  <a:pt x="101226" y="864"/>
                </a:lnTo>
                <a:lnTo>
                  <a:pt x="97587" y="0"/>
                </a:lnTo>
                <a:lnTo>
                  <a:pt x="94208" y="377"/>
                </a:lnTo>
                <a:lnTo>
                  <a:pt x="91003" y="1580"/>
                </a:lnTo>
                <a:lnTo>
                  <a:pt x="87914" y="3335"/>
                </a:lnTo>
                <a:lnTo>
                  <a:pt x="84903" y="4505"/>
                </a:lnTo>
                <a:lnTo>
                  <a:pt x="81942" y="5285"/>
                </a:lnTo>
                <a:lnTo>
                  <a:pt x="79016" y="5805"/>
                </a:lnTo>
                <a:lnTo>
                  <a:pt x="75160" y="7104"/>
                </a:lnTo>
                <a:lnTo>
                  <a:pt x="70685" y="8923"/>
                </a:lnTo>
                <a:lnTo>
                  <a:pt x="65796" y="11088"/>
                </a:lnTo>
                <a:lnTo>
                  <a:pt x="61585" y="13484"/>
                </a:lnTo>
                <a:lnTo>
                  <a:pt x="57824" y="16033"/>
                </a:lnTo>
                <a:lnTo>
                  <a:pt x="54365" y="18685"/>
                </a:lnTo>
                <a:lnTo>
                  <a:pt x="51106" y="21406"/>
                </a:lnTo>
                <a:lnTo>
                  <a:pt x="47981" y="24173"/>
                </a:lnTo>
                <a:lnTo>
                  <a:pt x="44945" y="26969"/>
                </a:lnTo>
                <a:lnTo>
                  <a:pt x="31571" y="40007"/>
                </a:lnTo>
                <a:lnTo>
                  <a:pt x="10661" y="60788"/>
                </a:lnTo>
                <a:lnTo>
                  <a:pt x="8635" y="64714"/>
                </a:lnTo>
                <a:lnTo>
                  <a:pt x="7285" y="69237"/>
                </a:lnTo>
                <a:lnTo>
                  <a:pt x="6385" y="74157"/>
                </a:lnTo>
                <a:lnTo>
                  <a:pt x="4832" y="79343"/>
                </a:lnTo>
                <a:lnTo>
                  <a:pt x="2844" y="84704"/>
                </a:lnTo>
                <a:lnTo>
                  <a:pt x="566" y="90184"/>
                </a:lnTo>
                <a:lnTo>
                  <a:pt x="0" y="95742"/>
                </a:lnTo>
                <a:lnTo>
                  <a:pt x="576" y="101352"/>
                </a:lnTo>
                <a:lnTo>
                  <a:pt x="1912" y="106997"/>
                </a:lnTo>
                <a:lnTo>
                  <a:pt x="3755" y="111713"/>
                </a:lnTo>
                <a:lnTo>
                  <a:pt x="5936" y="115810"/>
                </a:lnTo>
                <a:lnTo>
                  <a:pt x="8343" y="119493"/>
                </a:lnTo>
                <a:lnTo>
                  <a:pt x="10900" y="122901"/>
                </a:lnTo>
                <a:lnTo>
                  <a:pt x="13557" y="126126"/>
                </a:lnTo>
                <a:lnTo>
                  <a:pt x="16281" y="129228"/>
                </a:lnTo>
                <a:lnTo>
                  <a:pt x="19049" y="131296"/>
                </a:lnTo>
                <a:lnTo>
                  <a:pt x="21847" y="132675"/>
                </a:lnTo>
                <a:lnTo>
                  <a:pt x="24665" y="133594"/>
                </a:lnTo>
                <a:lnTo>
                  <a:pt x="28449" y="134207"/>
                </a:lnTo>
                <a:lnTo>
                  <a:pt x="32876" y="134616"/>
                </a:lnTo>
                <a:lnTo>
                  <a:pt x="37733" y="134888"/>
                </a:lnTo>
                <a:lnTo>
                  <a:pt x="43828" y="134117"/>
                </a:lnTo>
                <a:lnTo>
                  <a:pt x="50749" y="132651"/>
                </a:lnTo>
                <a:lnTo>
                  <a:pt x="58221" y="130720"/>
                </a:lnTo>
                <a:lnTo>
                  <a:pt x="65107" y="129434"/>
                </a:lnTo>
                <a:lnTo>
                  <a:pt x="71602" y="128576"/>
                </a:lnTo>
                <a:lnTo>
                  <a:pt x="77838" y="128004"/>
                </a:lnTo>
                <a:lnTo>
                  <a:pt x="81994" y="126670"/>
                </a:lnTo>
                <a:lnTo>
                  <a:pt x="84766" y="124829"/>
                </a:lnTo>
                <a:lnTo>
                  <a:pt x="86613" y="122648"/>
                </a:lnTo>
                <a:lnTo>
                  <a:pt x="89750" y="120242"/>
                </a:lnTo>
                <a:lnTo>
                  <a:pt x="93747" y="117686"/>
                </a:lnTo>
                <a:lnTo>
                  <a:pt x="98315" y="115029"/>
                </a:lnTo>
                <a:lnTo>
                  <a:pt x="102314" y="112305"/>
                </a:lnTo>
                <a:lnTo>
                  <a:pt x="105932" y="109537"/>
                </a:lnTo>
                <a:lnTo>
                  <a:pt x="109297" y="106739"/>
                </a:lnTo>
                <a:lnTo>
                  <a:pt x="113445" y="102016"/>
                </a:lnTo>
                <a:lnTo>
                  <a:pt x="118115" y="96010"/>
                </a:lnTo>
                <a:lnTo>
                  <a:pt x="123134" y="89148"/>
                </a:lnTo>
                <a:lnTo>
                  <a:pt x="127432" y="81716"/>
                </a:lnTo>
                <a:lnTo>
                  <a:pt x="131250" y="73904"/>
                </a:lnTo>
                <a:lnTo>
                  <a:pt x="134748" y="65839"/>
                </a:lnTo>
                <a:lnTo>
                  <a:pt x="136127" y="59509"/>
                </a:lnTo>
                <a:lnTo>
                  <a:pt x="136094" y="54337"/>
                </a:lnTo>
                <a:lnTo>
                  <a:pt x="135120" y="49937"/>
                </a:lnTo>
                <a:lnTo>
                  <a:pt x="134470" y="46050"/>
                </a:lnTo>
                <a:lnTo>
                  <a:pt x="134038" y="42507"/>
                </a:lnTo>
                <a:lnTo>
                  <a:pt x="133748" y="39192"/>
                </a:lnTo>
                <a:lnTo>
                  <a:pt x="131651" y="36982"/>
                </a:lnTo>
                <a:lnTo>
                  <a:pt x="128348" y="35509"/>
                </a:lnTo>
                <a:lnTo>
                  <a:pt x="124241" y="34527"/>
                </a:lnTo>
                <a:lnTo>
                  <a:pt x="120550" y="33872"/>
                </a:lnTo>
                <a:lnTo>
                  <a:pt x="117137" y="33436"/>
                </a:lnTo>
                <a:lnTo>
                  <a:pt x="113909" y="33145"/>
                </a:lnTo>
                <a:lnTo>
                  <a:pt x="110805" y="32950"/>
                </a:lnTo>
                <a:lnTo>
                  <a:pt x="104815" y="32735"/>
                </a:lnTo>
                <a:lnTo>
                  <a:pt x="99980" y="33630"/>
                </a:lnTo>
                <a:lnTo>
                  <a:pt x="93899" y="35179"/>
                </a:lnTo>
                <a:lnTo>
                  <a:pt x="86987" y="37165"/>
                </a:lnTo>
                <a:lnTo>
                  <a:pt x="81427" y="39441"/>
                </a:lnTo>
                <a:lnTo>
                  <a:pt x="76767" y="41910"/>
                </a:lnTo>
                <a:lnTo>
                  <a:pt x="72709" y="44509"/>
                </a:lnTo>
                <a:lnTo>
                  <a:pt x="69050" y="47195"/>
                </a:lnTo>
                <a:lnTo>
                  <a:pt x="65659" y="49937"/>
                </a:lnTo>
                <a:lnTo>
                  <a:pt x="62445" y="52718"/>
                </a:lnTo>
                <a:lnTo>
                  <a:pt x="58398" y="55525"/>
                </a:lnTo>
                <a:lnTo>
                  <a:pt x="53795" y="58348"/>
                </a:lnTo>
                <a:lnTo>
                  <a:pt x="48821" y="61183"/>
                </a:lnTo>
                <a:lnTo>
                  <a:pt x="44552" y="64025"/>
                </a:lnTo>
                <a:lnTo>
                  <a:pt x="40755" y="66873"/>
                </a:lnTo>
                <a:lnTo>
                  <a:pt x="32366" y="73736"/>
                </a:lnTo>
                <a:lnTo>
                  <a:pt x="31678" y="75251"/>
                </a:lnTo>
                <a:lnTo>
                  <a:pt x="31219" y="77214"/>
                </a:lnTo>
                <a:lnTo>
                  <a:pt x="30913" y="79476"/>
                </a:lnTo>
                <a:lnTo>
                  <a:pt x="31661" y="80983"/>
                </a:lnTo>
                <a:lnTo>
                  <a:pt x="33113" y="81988"/>
                </a:lnTo>
                <a:lnTo>
                  <a:pt x="35033" y="82658"/>
                </a:lnTo>
                <a:lnTo>
                  <a:pt x="37266" y="82152"/>
                </a:lnTo>
                <a:lnTo>
                  <a:pt x="39707" y="80862"/>
                </a:lnTo>
                <a:lnTo>
                  <a:pt x="42287" y="79050"/>
                </a:lnTo>
                <a:lnTo>
                  <a:pt x="44006" y="76889"/>
                </a:lnTo>
                <a:lnTo>
                  <a:pt x="45153" y="74496"/>
                </a:lnTo>
                <a:lnTo>
                  <a:pt x="45918" y="71948"/>
                </a:lnTo>
                <a:lnTo>
                  <a:pt x="47380" y="70250"/>
                </a:lnTo>
                <a:lnTo>
                  <a:pt x="49307" y="69117"/>
                </a:lnTo>
                <a:lnTo>
                  <a:pt x="51544" y="68362"/>
                </a:lnTo>
                <a:lnTo>
                  <a:pt x="53036" y="66907"/>
                </a:lnTo>
                <a:lnTo>
                  <a:pt x="54030" y="64984"/>
                </a:lnTo>
                <a:lnTo>
                  <a:pt x="54692" y="62749"/>
                </a:lnTo>
                <a:lnTo>
                  <a:pt x="57040" y="59354"/>
                </a:lnTo>
                <a:lnTo>
                  <a:pt x="60509" y="55186"/>
                </a:lnTo>
                <a:lnTo>
                  <a:pt x="64728" y="50502"/>
                </a:lnTo>
                <a:lnTo>
                  <a:pt x="68492" y="47380"/>
                </a:lnTo>
                <a:lnTo>
                  <a:pt x="71954" y="45299"/>
                </a:lnTo>
                <a:lnTo>
                  <a:pt x="81736" y="411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02"/>
          <p:cNvSpPr/>
          <p:nvPr/>
        </p:nvSpPr>
        <p:spPr>
          <a:xfrm>
            <a:off x="7231019" y="4090371"/>
            <a:ext cx="144019" cy="109622"/>
          </a:xfrm>
          <a:custGeom>
            <a:avLst/>
            <a:gdLst/>
            <a:ahLst/>
            <a:cxnLst/>
            <a:rect l="0" t="0" r="0" b="0"/>
            <a:pathLst>
              <a:path w="144019" h="109622">
                <a:moveTo>
                  <a:pt x="15600" y="33001"/>
                </a:moveTo>
                <a:lnTo>
                  <a:pt x="11049" y="42103"/>
                </a:lnTo>
                <a:lnTo>
                  <a:pt x="8756" y="45737"/>
                </a:lnTo>
                <a:lnTo>
                  <a:pt x="6276" y="49111"/>
                </a:lnTo>
                <a:lnTo>
                  <a:pt x="3669" y="52314"/>
                </a:lnTo>
                <a:lnTo>
                  <a:pt x="1931" y="55401"/>
                </a:lnTo>
                <a:lnTo>
                  <a:pt x="773" y="58412"/>
                </a:lnTo>
                <a:lnTo>
                  <a:pt x="0" y="61372"/>
                </a:lnTo>
                <a:lnTo>
                  <a:pt x="438" y="64297"/>
                </a:lnTo>
                <a:lnTo>
                  <a:pt x="1682" y="67200"/>
                </a:lnTo>
                <a:lnTo>
                  <a:pt x="3464" y="70088"/>
                </a:lnTo>
                <a:lnTo>
                  <a:pt x="6557" y="73918"/>
                </a:lnTo>
                <a:lnTo>
                  <a:pt x="10525" y="78377"/>
                </a:lnTo>
                <a:lnTo>
                  <a:pt x="15074" y="83254"/>
                </a:lnTo>
                <a:lnTo>
                  <a:pt x="18107" y="87458"/>
                </a:lnTo>
                <a:lnTo>
                  <a:pt x="20129" y="91214"/>
                </a:lnTo>
                <a:lnTo>
                  <a:pt x="21477" y="94669"/>
                </a:lnTo>
                <a:lnTo>
                  <a:pt x="23328" y="97926"/>
                </a:lnTo>
                <a:lnTo>
                  <a:pt x="25515" y="101049"/>
                </a:lnTo>
                <a:lnTo>
                  <a:pt x="27926" y="104084"/>
                </a:lnTo>
                <a:lnTo>
                  <a:pt x="31437" y="106107"/>
                </a:lnTo>
                <a:lnTo>
                  <a:pt x="35683" y="107456"/>
                </a:lnTo>
                <a:lnTo>
                  <a:pt x="40419" y="108355"/>
                </a:lnTo>
                <a:lnTo>
                  <a:pt x="44529" y="108955"/>
                </a:lnTo>
                <a:lnTo>
                  <a:pt x="48221" y="109354"/>
                </a:lnTo>
                <a:lnTo>
                  <a:pt x="51635" y="109621"/>
                </a:lnTo>
                <a:lnTo>
                  <a:pt x="54864" y="108846"/>
                </a:lnTo>
                <a:lnTo>
                  <a:pt x="57969" y="107377"/>
                </a:lnTo>
                <a:lnTo>
                  <a:pt x="60990" y="105445"/>
                </a:lnTo>
                <a:lnTo>
                  <a:pt x="64910" y="102252"/>
                </a:lnTo>
                <a:lnTo>
                  <a:pt x="69429" y="98219"/>
                </a:lnTo>
                <a:lnTo>
                  <a:pt x="74346" y="93624"/>
                </a:lnTo>
                <a:lnTo>
                  <a:pt x="78577" y="88657"/>
                </a:lnTo>
                <a:lnTo>
                  <a:pt x="82350" y="83440"/>
                </a:lnTo>
                <a:lnTo>
                  <a:pt x="85818" y="78057"/>
                </a:lnTo>
                <a:lnTo>
                  <a:pt x="90034" y="72563"/>
                </a:lnTo>
                <a:lnTo>
                  <a:pt x="94750" y="66996"/>
                </a:lnTo>
                <a:lnTo>
                  <a:pt x="99800" y="61379"/>
                </a:lnTo>
                <a:lnTo>
                  <a:pt x="103166" y="54777"/>
                </a:lnTo>
                <a:lnTo>
                  <a:pt x="105410" y="47519"/>
                </a:lnTo>
                <a:lnTo>
                  <a:pt x="106906" y="39822"/>
                </a:lnTo>
                <a:lnTo>
                  <a:pt x="106950" y="32786"/>
                </a:lnTo>
                <a:lnTo>
                  <a:pt x="106028" y="26190"/>
                </a:lnTo>
                <a:lnTo>
                  <a:pt x="104461" y="19888"/>
                </a:lnTo>
                <a:lnTo>
                  <a:pt x="102464" y="15686"/>
                </a:lnTo>
                <a:lnTo>
                  <a:pt x="100180" y="12886"/>
                </a:lnTo>
                <a:lnTo>
                  <a:pt x="97703" y="11018"/>
                </a:lnTo>
                <a:lnTo>
                  <a:pt x="95101" y="9773"/>
                </a:lnTo>
                <a:lnTo>
                  <a:pt x="92413" y="8943"/>
                </a:lnTo>
                <a:lnTo>
                  <a:pt x="89669" y="8390"/>
                </a:lnTo>
                <a:lnTo>
                  <a:pt x="86887" y="7069"/>
                </a:lnTo>
                <a:lnTo>
                  <a:pt x="84080" y="5235"/>
                </a:lnTo>
                <a:lnTo>
                  <a:pt x="81256" y="3061"/>
                </a:lnTo>
                <a:lnTo>
                  <a:pt x="78421" y="1611"/>
                </a:lnTo>
                <a:lnTo>
                  <a:pt x="75578" y="644"/>
                </a:lnTo>
                <a:lnTo>
                  <a:pt x="72731" y="0"/>
                </a:lnTo>
                <a:lnTo>
                  <a:pt x="68927" y="523"/>
                </a:lnTo>
                <a:lnTo>
                  <a:pt x="64487" y="1824"/>
                </a:lnTo>
                <a:lnTo>
                  <a:pt x="59622" y="3644"/>
                </a:lnTo>
                <a:lnTo>
                  <a:pt x="55425" y="4857"/>
                </a:lnTo>
                <a:lnTo>
                  <a:pt x="51676" y="5666"/>
                </a:lnTo>
                <a:lnTo>
                  <a:pt x="48223" y="6205"/>
                </a:lnTo>
                <a:lnTo>
                  <a:pt x="44969" y="7517"/>
                </a:lnTo>
                <a:lnTo>
                  <a:pt x="41847" y="9344"/>
                </a:lnTo>
                <a:lnTo>
                  <a:pt x="38814" y="11515"/>
                </a:lnTo>
                <a:lnTo>
                  <a:pt x="34886" y="15819"/>
                </a:lnTo>
                <a:lnTo>
                  <a:pt x="30362" y="21547"/>
                </a:lnTo>
                <a:lnTo>
                  <a:pt x="25441" y="28222"/>
                </a:lnTo>
                <a:lnTo>
                  <a:pt x="22161" y="34578"/>
                </a:lnTo>
                <a:lnTo>
                  <a:pt x="19974" y="40720"/>
                </a:lnTo>
                <a:lnTo>
                  <a:pt x="18516" y="46719"/>
                </a:lnTo>
                <a:lnTo>
                  <a:pt x="17544" y="52624"/>
                </a:lnTo>
                <a:lnTo>
                  <a:pt x="16896" y="58466"/>
                </a:lnTo>
                <a:lnTo>
                  <a:pt x="16464" y="64265"/>
                </a:lnTo>
                <a:lnTo>
                  <a:pt x="17129" y="69084"/>
                </a:lnTo>
                <a:lnTo>
                  <a:pt x="18525" y="73249"/>
                </a:lnTo>
                <a:lnTo>
                  <a:pt x="20407" y="76978"/>
                </a:lnTo>
                <a:lnTo>
                  <a:pt x="22614" y="80417"/>
                </a:lnTo>
                <a:lnTo>
                  <a:pt x="25039" y="83661"/>
                </a:lnTo>
                <a:lnTo>
                  <a:pt x="27608" y="86777"/>
                </a:lnTo>
                <a:lnTo>
                  <a:pt x="30273" y="89807"/>
                </a:lnTo>
                <a:lnTo>
                  <a:pt x="33002" y="92779"/>
                </a:lnTo>
                <a:lnTo>
                  <a:pt x="35774" y="95713"/>
                </a:lnTo>
                <a:lnTo>
                  <a:pt x="40480" y="98622"/>
                </a:lnTo>
                <a:lnTo>
                  <a:pt x="46474" y="101513"/>
                </a:lnTo>
                <a:lnTo>
                  <a:pt x="53328" y="104393"/>
                </a:lnTo>
                <a:lnTo>
                  <a:pt x="58849" y="106313"/>
                </a:lnTo>
                <a:lnTo>
                  <a:pt x="63483" y="107594"/>
                </a:lnTo>
                <a:lnTo>
                  <a:pt x="67525" y="108447"/>
                </a:lnTo>
                <a:lnTo>
                  <a:pt x="71172" y="108063"/>
                </a:lnTo>
                <a:lnTo>
                  <a:pt x="74556" y="106855"/>
                </a:lnTo>
                <a:lnTo>
                  <a:pt x="77765" y="105097"/>
                </a:lnTo>
                <a:lnTo>
                  <a:pt x="81809" y="103925"/>
                </a:lnTo>
                <a:lnTo>
                  <a:pt x="86409" y="103144"/>
                </a:lnTo>
                <a:lnTo>
                  <a:pt x="91381" y="102623"/>
                </a:lnTo>
                <a:lnTo>
                  <a:pt x="97553" y="100371"/>
                </a:lnTo>
                <a:lnTo>
                  <a:pt x="104526" y="96964"/>
                </a:lnTo>
                <a:lnTo>
                  <a:pt x="112032" y="92788"/>
                </a:lnTo>
                <a:lnTo>
                  <a:pt x="117988" y="89052"/>
                </a:lnTo>
                <a:lnTo>
                  <a:pt x="122911" y="85608"/>
                </a:lnTo>
                <a:lnTo>
                  <a:pt x="127146" y="82360"/>
                </a:lnTo>
                <a:lnTo>
                  <a:pt x="130922" y="80194"/>
                </a:lnTo>
                <a:lnTo>
                  <a:pt x="134391" y="78751"/>
                </a:lnTo>
                <a:lnTo>
                  <a:pt x="137657" y="77788"/>
                </a:lnTo>
                <a:lnTo>
                  <a:pt x="139834" y="76194"/>
                </a:lnTo>
                <a:lnTo>
                  <a:pt x="141286" y="74179"/>
                </a:lnTo>
                <a:lnTo>
                  <a:pt x="142253" y="71883"/>
                </a:lnTo>
                <a:lnTo>
                  <a:pt x="142898" y="69400"/>
                </a:lnTo>
                <a:lnTo>
                  <a:pt x="143328" y="66792"/>
                </a:lnTo>
                <a:lnTo>
                  <a:pt x="143615" y="64101"/>
                </a:lnTo>
                <a:lnTo>
                  <a:pt x="143806" y="61354"/>
                </a:lnTo>
                <a:lnTo>
                  <a:pt x="143933" y="58571"/>
                </a:lnTo>
                <a:lnTo>
                  <a:pt x="144018" y="55763"/>
                </a:lnTo>
                <a:lnTo>
                  <a:pt x="143122" y="51985"/>
                </a:lnTo>
                <a:lnTo>
                  <a:pt x="141572" y="47562"/>
                </a:lnTo>
                <a:lnTo>
                  <a:pt x="139586" y="42709"/>
                </a:lnTo>
                <a:lnTo>
                  <a:pt x="137311" y="39473"/>
                </a:lnTo>
                <a:lnTo>
                  <a:pt x="134841" y="37316"/>
                </a:lnTo>
                <a:lnTo>
                  <a:pt x="132242" y="35877"/>
                </a:lnTo>
                <a:lnTo>
                  <a:pt x="129556" y="33966"/>
                </a:lnTo>
                <a:lnTo>
                  <a:pt x="126814" y="31740"/>
                </a:lnTo>
                <a:lnTo>
                  <a:pt x="124032" y="29302"/>
                </a:lnTo>
                <a:lnTo>
                  <a:pt x="121226" y="27678"/>
                </a:lnTo>
                <a:lnTo>
                  <a:pt x="118402" y="26595"/>
                </a:lnTo>
                <a:lnTo>
                  <a:pt x="115568" y="25873"/>
                </a:lnTo>
                <a:lnTo>
                  <a:pt x="112725" y="25392"/>
                </a:lnTo>
                <a:lnTo>
                  <a:pt x="109878" y="25071"/>
                </a:lnTo>
                <a:lnTo>
                  <a:pt x="107027" y="24856"/>
                </a:lnTo>
                <a:lnTo>
                  <a:pt x="104174" y="24714"/>
                </a:lnTo>
                <a:lnTo>
                  <a:pt x="98465" y="24556"/>
                </a:lnTo>
                <a:lnTo>
                  <a:pt x="94656" y="25466"/>
                </a:lnTo>
                <a:lnTo>
                  <a:pt x="90212" y="27025"/>
                </a:lnTo>
                <a:lnTo>
                  <a:pt x="85344" y="29017"/>
                </a:lnTo>
                <a:lnTo>
                  <a:pt x="81147" y="30345"/>
                </a:lnTo>
                <a:lnTo>
                  <a:pt x="77396" y="31230"/>
                </a:lnTo>
                <a:lnTo>
                  <a:pt x="73942" y="31821"/>
                </a:lnTo>
                <a:lnTo>
                  <a:pt x="70687" y="33167"/>
                </a:lnTo>
                <a:lnTo>
                  <a:pt x="67565" y="35017"/>
                </a:lnTo>
                <a:lnTo>
                  <a:pt x="64531" y="37202"/>
                </a:lnTo>
                <a:lnTo>
                  <a:pt x="60604" y="40564"/>
                </a:lnTo>
                <a:lnTo>
                  <a:pt x="56080" y="44711"/>
                </a:lnTo>
                <a:lnTo>
                  <a:pt x="51159" y="49380"/>
                </a:lnTo>
                <a:lnTo>
                  <a:pt x="47879" y="53445"/>
                </a:lnTo>
                <a:lnTo>
                  <a:pt x="45692" y="57108"/>
                </a:lnTo>
                <a:lnTo>
                  <a:pt x="44234" y="60502"/>
                </a:lnTo>
                <a:lnTo>
                  <a:pt x="43262" y="64670"/>
                </a:lnTo>
                <a:lnTo>
                  <a:pt x="42614" y="69354"/>
                </a:lnTo>
                <a:lnTo>
                  <a:pt x="42182" y="74381"/>
                </a:lnTo>
                <a:lnTo>
                  <a:pt x="41894" y="78685"/>
                </a:lnTo>
                <a:lnTo>
                  <a:pt x="41575" y="86008"/>
                </a:lnTo>
                <a:lnTo>
                  <a:pt x="42441" y="88341"/>
                </a:lnTo>
                <a:lnTo>
                  <a:pt x="43972" y="89897"/>
                </a:lnTo>
                <a:lnTo>
                  <a:pt x="45945" y="90934"/>
                </a:lnTo>
                <a:lnTo>
                  <a:pt x="47260" y="90673"/>
                </a:lnTo>
                <a:lnTo>
                  <a:pt x="48137" y="89547"/>
                </a:lnTo>
                <a:lnTo>
                  <a:pt x="48721" y="87843"/>
                </a:lnTo>
                <a:lnTo>
                  <a:pt x="51017" y="83850"/>
                </a:lnTo>
                <a:lnTo>
                  <a:pt x="58646" y="71793"/>
                </a:lnTo>
                <a:lnTo>
                  <a:pt x="62395" y="66483"/>
                </a:lnTo>
                <a:lnTo>
                  <a:pt x="65847" y="61989"/>
                </a:lnTo>
                <a:lnTo>
                  <a:pt x="69101" y="58042"/>
                </a:lnTo>
                <a:lnTo>
                  <a:pt x="69365" y="56363"/>
                </a:lnTo>
                <a:lnTo>
                  <a:pt x="67636" y="56195"/>
                </a:lnTo>
                <a:lnTo>
                  <a:pt x="64578" y="57037"/>
                </a:lnTo>
                <a:lnTo>
                  <a:pt x="60635" y="60455"/>
                </a:lnTo>
                <a:lnTo>
                  <a:pt x="56101" y="65591"/>
                </a:lnTo>
                <a:lnTo>
                  <a:pt x="41318" y="844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03"/>
          <p:cNvSpPr/>
          <p:nvPr/>
        </p:nvSpPr>
        <p:spPr>
          <a:xfrm>
            <a:off x="1820227" y="3960495"/>
            <a:ext cx="171451" cy="208122"/>
          </a:xfrm>
          <a:custGeom>
            <a:avLst/>
            <a:gdLst/>
            <a:ahLst/>
            <a:cxnLst/>
            <a:rect l="0" t="0" r="0" b="0"/>
            <a:pathLst>
              <a:path w="171451" h="208122">
                <a:moveTo>
                  <a:pt x="0" y="0"/>
                </a:moveTo>
                <a:lnTo>
                  <a:pt x="9102" y="4550"/>
                </a:lnTo>
                <a:lnTo>
                  <a:pt x="12735" y="6843"/>
                </a:lnTo>
                <a:lnTo>
                  <a:pt x="16110" y="9325"/>
                </a:lnTo>
                <a:lnTo>
                  <a:pt x="19313" y="11931"/>
                </a:lnTo>
                <a:lnTo>
                  <a:pt x="22400" y="14622"/>
                </a:lnTo>
                <a:lnTo>
                  <a:pt x="25411" y="17368"/>
                </a:lnTo>
                <a:lnTo>
                  <a:pt x="28371" y="20151"/>
                </a:lnTo>
                <a:lnTo>
                  <a:pt x="35106" y="27721"/>
                </a:lnTo>
                <a:lnTo>
                  <a:pt x="64483" y="61871"/>
                </a:lnTo>
                <a:lnTo>
                  <a:pt x="79776" y="78616"/>
                </a:lnTo>
                <a:lnTo>
                  <a:pt x="84617" y="85748"/>
                </a:lnTo>
                <a:lnTo>
                  <a:pt x="87844" y="92408"/>
                </a:lnTo>
                <a:lnTo>
                  <a:pt x="89995" y="98752"/>
                </a:lnTo>
                <a:lnTo>
                  <a:pt x="92382" y="104887"/>
                </a:lnTo>
                <a:lnTo>
                  <a:pt x="94925" y="110882"/>
                </a:lnTo>
                <a:lnTo>
                  <a:pt x="100292" y="122623"/>
                </a:lnTo>
                <a:lnTo>
                  <a:pt x="105851" y="134191"/>
                </a:lnTo>
                <a:lnTo>
                  <a:pt x="108668" y="138991"/>
                </a:lnTo>
                <a:lnTo>
                  <a:pt x="111498" y="143143"/>
                </a:lnTo>
                <a:lnTo>
                  <a:pt x="114337" y="146863"/>
                </a:lnTo>
                <a:lnTo>
                  <a:pt x="117182" y="151249"/>
                </a:lnTo>
                <a:lnTo>
                  <a:pt x="120031" y="156078"/>
                </a:lnTo>
                <a:lnTo>
                  <a:pt x="122883" y="161201"/>
                </a:lnTo>
                <a:lnTo>
                  <a:pt x="125737" y="165570"/>
                </a:lnTo>
                <a:lnTo>
                  <a:pt x="128592" y="169435"/>
                </a:lnTo>
                <a:lnTo>
                  <a:pt x="131448" y="172964"/>
                </a:lnTo>
                <a:lnTo>
                  <a:pt x="135257" y="178174"/>
                </a:lnTo>
                <a:lnTo>
                  <a:pt x="144569" y="191583"/>
                </a:lnTo>
                <a:lnTo>
                  <a:pt x="148767" y="197255"/>
                </a:lnTo>
                <a:lnTo>
                  <a:pt x="152518" y="201988"/>
                </a:lnTo>
                <a:lnTo>
                  <a:pt x="155971" y="206096"/>
                </a:lnTo>
                <a:lnTo>
                  <a:pt x="159226" y="207882"/>
                </a:lnTo>
                <a:lnTo>
                  <a:pt x="162348" y="208121"/>
                </a:lnTo>
                <a:lnTo>
                  <a:pt x="171450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04"/>
          <p:cNvSpPr/>
          <p:nvPr/>
        </p:nvSpPr>
        <p:spPr>
          <a:xfrm>
            <a:off x="1725929" y="3900487"/>
            <a:ext cx="231459" cy="368618"/>
          </a:xfrm>
          <a:custGeom>
            <a:avLst/>
            <a:gdLst/>
            <a:ahLst/>
            <a:cxnLst/>
            <a:rect l="0" t="0" r="0" b="0"/>
            <a:pathLst>
              <a:path w="231459" h="368618">
                <a:moveTo>
                  <a:pt x="231458" y="0"/>
                </a:moveTo>
                <a:lnTo>
                  <a:pt x="219526" y="23864"/>
                </a:lnTo>
                <a:lnTo>
                  <a:pt x="214931" y="31149"/>
                </a:lnTo>
                <a:lnTo>
                  <a:pt x="209010" y="39816"/>
                </a:lnTo>
                <a:lnTo>
                  <a:pt x="202205" y="49404"/>
                </a:lnTo>
                <a:lnTo>
                  <a:pt x="196716" y="57701"/>
                </a:lnTo>
                <a:lnTo>
                  <a:pt x="192104" y="65137"/>
                </a:lnTo>
                <a:lnTo>
                  <a:pt x="188077" y="72000"/>
                </a:lnTo>
                <a:lnTo>
                  <a:pt x="173443" y="99945"/>
                </a:lnTo>
                <a:lnTo>
                  <a:pt x="164206" y="118065"/>
                </a:lnTo>
                <a:lnTo>
                  <a:pt x="154238" y="134908"/>
                </a:lnTo>
                <a:lnTo>
                  <a:pt x="143783" y="150899"/>
                </a:lnTo>
                <a:lnTo>
                  <a:pt x="133003" y="166321"/>
                </a:lnTo>
                <a:lnTo>
                  <a:pt x="124864" y="178508"/>
                </a:lnTo>
                <a:lnTo>
                  <a:pt x="118485" y="188538"/>
                </a:lnTo>
                <a:lnTo>
                  <a:pt x="113280" y="197130"/>
                </a:lnTo>
                <a:lnTo>
                  <a:pt x="102417" y="214296"/>
                </a:lnTo>
                <a:lnTo>
                  <a:pt x="96853" y="222874"/>
                </a:lnTo>
                <a:lnTo>
                  <a:pt x="92192" y="230498"/>
                </a:lnTo>
                <a:lnTo>
                  <a:pt x="88131" y="237485"/>
                </a:lnTo>
                <a:lnTo>
                  <a:pt x="84472" y="244048"/>
                </a:lnTo>
                <a:lnTo>
                  <a:pt x="78222" y="254139"/>
                </a:lnTo>
                <a:lnTo>
                  <a:pt x="61118" y="280591"/>
                </a:lnTo>
                <a:lnTo>
                  <a:pt x="54081" y="290883"/>
                </a:lnTo>
                <a:lnTo>
                  <a:pt x="48436" y="298697"/>
                </a:lnTo>
                <a:lnTo>
                  <a:pt x="43721" y="304859"/>
                </a:lnTo>
                <a:lnTo>
                  <a:pt x="39625" y="310872"/>
                </a:lnTo>
                <a:lnTo>
                  <a:pt x="35942" y="316785"/>
                </a:lnTo>
                <a:lnTo>
                  <a:pt x="29309" y="327483"/>
                </a:lnTo>
                <a:lnTo>
                  <a:pt x="23187" y="335414"/>
                </a:lnTo>
                <a:lnTo>
                  <a:pt x="17290" y="342112"/>
                </a:lnTo>
                <a:lnTo>
                  <a:pt x="0" y="3686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05"/>
          <p:cNvSpPr/>
          <p:nvPr/>
        </p:nvSpPr>
        <p:spPr>
          <a:xfrm>
            <a:off x="2094547" y="3955668"/>
            <a:ext cx="248604" cy="30545"/>
          </a:xfrm>
          <a:custGeom>
            <a:avLst/>
            <a:gdLst/>
            <a:ahLst/>
            <a:cxnLst/>
            <a:rect l="0" t="0" r="0" b="0"/>
            <a:pathLst>
              <a:path w="248604" h="30545">
                <a:moveTo>
                  <a:pt x="0" y="30544"/>
                </a:moveTo>
                <a:lnTo>
                  <a:pt x="13653" y="25994"/>
                </a:lnTo>
                <a:lnTo>
                  <a:pt x="19579" y="24653"/>
                </a:lnTo>
                <a:lnTo>
                  <a:pt x="25435" y="23759"/>
                </a:lnTo>
                <a:lnTo>
                  <a:pt x="31244" y="23163"/>
                </a:lnTo>
                <a:lnTo>
                  <a:pt x="37974" y="21814"/>
                </a:lnTo>
                <a:lnTo>
                  <a:pt x="45319" y="19961"/>
                </a:lnTo>
                <a:lnTo>
                  <a:pt x="53073" y="17774"/>
                </a:lnTo>
                <a:lnTo>
                  <a:pt x="61099" y="16315"/>
                </a:lnTo>
                <a:lnTo>
                  <a:pt x="69308" y="15343"/>
                </a:lnTo>
                <a:lnTo>
                  <a:pt x="77638" y="14695"/>
                </a:lnTo>
                <a:lnTo>
                  <a:pt x="90811" y="12358"/>
                </a:lnTo>
                <a:lnTo>
                  <a:pt x="107213" y="8895"/>
                </a:lnTo>
                <a:lnTo>
                  <a:pt x="125768" y="4681"/>
                </a:lnTo>
                <a:lnTo>
                  <a:pt x="142900" y="1872"/>
                </a:lnTo>
                <a:lnTo>
                  <a:pt x="159084" y="0"/>
                </a:lnTo>
                <a:lnTo>
                  <a:pt x="248603" y="48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06"/>
          <p:cNvSpPr/>
          <p:nvPr/>
        </p:nvSpPr>
        <p:spPr>
          <a:xfrm>
            <a:off x="2128837" y="3994785"/>
            <a:ext cx="257176" cy="17145"/>
          </a:xfrm>
          <a:custGeom>
            <a:avLst/>
            <a:gdLst/>
            <a:ahLst/>
            <a:cxnLst/>
            <a:rect l="0" t="0" r="0" b="0"/>
            <a:pathLst>
              <a:path w="257176" h="17145">
                <a:moveTo>
                  <a:pt x="0" y="0"/>
                </a:moveTo>
                <a:lnTo>
                  <a:pt x="4551" y="9102"/>
                </a:lnTo>
                <a:lnTo>
                  <a:pt x="6844" y="11783"/>
                </a:lnTo>
                <a:lnTo>
                  <a:pt x="9325" y="13570"/>
                </a:lnTo>
                <a:lnTo>
                  <a:pt x="11932" y="14762"/>
                </a:lnTo>
                <a:lnTo>
                  <a:pt x="14622" y="15556"/>
                </a:lnTo>
                <a:lnTo>
                  <a:pt x="17368" y="16086"/>
                </a:lnTo>
                <a:lnTo>
                  <a:pt x="20151" y="16439"/>
                </a:lnTo>
                <a:lnTo>
                  <a:pt x="48644" y="16831"/>
                </a:lnTo>
                <a:lnTo>
                  <a:pt x="108139" y="17082"/>
                </a:lnTo>
                <a:lnTo>
                  <a:pt x="122575" y="16151"/>
                </a:lnTo>
                <a:lnTo>
                  <a:pt x="158935" y="12575"/>
                </a:lnTo>
                <a:lnTo>
                  <a:pt x="177395" y="11241"/>
                </a:lnTo>
                <a:lnTo>
                  <a:pt x="195415" y="10351"/>
                </a:lnTo>
                <a:lnTo>
                  <a:pt x="213145" y="9758"/>
                </a:lnTo>
                <a:lnTo>
                  <a:pt x="224964" y="10315"/>
                </a:lnTo>
                <a:lnTo>
                  <a:pt x="232844" y="11639"/>
                </a:lnTo>
                <a:lnTo>
                  <a:pt x="257175" y="171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07"/>
          <p:cNvSpPr/>
          <p:nvPr/>
        </p:nvSpPr>
        <p:spPr>
          <a:xfrm>
            <a:off x="2600325" y="3909060"/>
            <a:ext cx="162878" cy="34291"/>
          </a:xfrm>
          <a:custGeom>
            <a:avLst/>
            <a:gdLst/>
            <a:ahLst/>
            <a:cxnLst/>
            <a:rect l="0" t="0" r="0" b="0"/>
            <a:pathLst>
              <a:path w="162878" h="34291">
                <a:moveTo>
                  <a:pt x="0" y="34290"/>
                </a:moveTo>
                <a:lnTo>
                  <a:pt x="16482" y="34290"/>
                </a:lnTo>
                <a:lnTo>
                  <a:pt x="21465" y="33337"/>
                </a:lnTo>
                <a:lnTo>
                  <a:pt x="26692" y="31750"/>
                </a:lnTo>
                <a:lnTo>
                  <a:pt x="32082" y="29739"/>
                </a:lnTo>
                <a:lnTo>
                  <a:pt x="53321" y="22358"/>
                </a:lnTo>
                <a:lnTo>
                  <a:pt x="63169" y="19668"/>
                </a:lnTo>
                <a:lnTo>
                  <a:pt x="74498" y="16922"/>
                </a:lnTo>
                <a:lnTo>
                  <a:pt x="86812" y="14139"/>
                </a:lnTo>
                <a:lnTo>
                  <a:pt x="96927" y="12283"/>
                </a:lnTo>
                <a:lnTo>
                  <a:pt x="105576" y="11046"/>
                </a:lnTo>
                <a:lnTo>
                  <a:pt x="113246" y="10221"/>
                </a:lnTo>
                <a:lnTo>
                  <a:pt x="122170" y="8719"/>
                </a:lnTo>
                <a:lnTo>
                  <a:pt x="131929" y="6765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308"/>
          <p:cNvSpPr/>
          <p:nvPr/>
        </p:nvSpPr>
        <p:spPr>
          <a:xfrm>
            <a:off x="2848927" y="3789045"/>
            <a:ext cx="248603" cy="178659"/>
          </a:xfrm>
          <a:custGeom>
            <a:avLst/>
            <a:gdLst/>
            <a:ahLst/>
            <a:cxnLst/>
            <a:rect l="0" t="0" r="0" b="0"/>
            <a:pathLst>
              <a:path w="248603" h="178659">
                <a:moveTo>
                  <a:pt x="0" y="0"/>
                </a:moveTo>
                <a:lnTo>
                  <a:pt x="14762" y="14761"/>
                </a:lnTo>
                <a:lnTo>
                  <a:pt x="16509" y="18413"/>
                </a:lnTo>
                <a:lnTo>
                  <a:pt x="18626" y="23705"/>
                </a:lnTo>
                <a:lnTo>
                  <a:pt x="20990" y="30091"/>
                </a:lnTo>
                <a:lnTo>
                  <a:pt x="22565" y="35301"/>
                </a:lnTo>
                <a:lnTo>
                  <a:pt x="23616" y="39726"/>
                </a:lnTo>
                <a:lnTo>
                  <a:pt x="24317" y="43629"/>
                </a:lnTo>
                <a:lnTo>
                  <a:pt x="24784" y="50041"/>
                </a:lnTo>
                <a:lnTo>
                  <a:pt x="25095" y="58125"/>
                </a:lnTo>
                <a:lnTo>
                  <a:pt x="25302" y="67325"/>
                </a:lnTo>
                <a:lnTo>
                  <a:pt x="24488" y="76316"/>
                </a:lnTo>
                <a:lnTo>
                  <a:pt x="22993" y="85167"/>
                </a:lnTo>
                <a:lnTo>
                  <a:pt x="21044" y="93925"/>
                </a:lnTo>
                <a:lnTo>
                  <a:pt x="19744" y="101669"/>
                </a:lnTo>
                <a:lnTo>
                  <a:pt x="18878" y="108737"/>
                </a:lnTo>
                <a:lnTo>
                  <a:pt x="18300" y="115354"/>
                </a:lnTo>
                <a:lnTo>
                  <a:pt x="16963" y="122622"/>
                </a:lnTo>
                <a:lnTo>
                  <a:pt x="15118" y="130325"/>
                </a:lnTo>
                <a:lnTo>
                  <a:pt x="12936" y="138319"/>
                </a:lnTo>
                <a:lnTo>
                  <a:pt x="11482" y="144600"/>
                </a:lnTo>
                <a:lnTo>
                  <a:pt x="10512" y="149740"/>
                </a:lnTo>
                <a:lnTo>
                  <a:pt x="9866" y="154119"/>
                </a:lnTo>
                <a:lnTo>
                  <a:pt x="9434" y="157991"/>
                </a:lnTo>
                <a:lnTo>
                  <a:pt x="9147" y="161525"/>
                </a:lnTo>
                <a:lnTo>
                  <a:pt x="8956" y="164833"/>
                </a:lnTo>
                <a:lnTo>
                  <a:pt x="9781" y="167039"/>
                </a:lnTo>
                <a:lnTo>
                  <a:pt x="11283" y="168509"/>
                </a:lnTo>
                <a:lnTo>
                  <a:pt x="13237" y="169489"/>
                </a:lnTo>
                <a:lnTo>
                  <a:pt x="14540" y="171095"/>
                </a:lnTo>
                <a:lnTo>
                  <a:pt x="15408" y="173118"/>
                </a:lnTo>
                <a:lnTo>
                  <a:pt x="15987" y="175419"/>
                </a:lnTo>
                <a:lnTo>
                  <a:pt x="19231" y="176954"/>
                </a:lnTo>
                <a:lnTo>
                  <a:pt x="24250" y="177977"/>
                </a:lnTo>
                <a:lnTo>
                  <a:pt x="30454" y="178658"/>
                </a:lnTo>
                <a:lnTo>
                  <a:pt x="35543" y="178160"/>
                </a:lnTo>
                <a:lnTo>
                  <a:pt x="39888" y="176876"/>
                </a:lnTo>
                <a:lnTo>
                  <a:pt x="43737" y="175068"/>
                </a:lnTo>
                <a:lnTo>
                  <a:pt x="50113" y="173861"/>
                </a:lnTo>
                <a:lnTo>
                  <a:pt x="58174" y="173058"/>
                </a:lnTo>
                <a:lnTo>
                  <a:pt x="67357" y="172521"/>
                </a:lnTo>
                <a:lnTo>
                  <a:pt x="77290" y="171212"/>
                </a:lnTo>
                <a:lnTo>
                  <a:pt x="87722" y="169386"/>
                </a:lnTo>
                <a:lnTo>
                  <a:pt x="98486" y="167217"/>
                </a:lnTo>
                <a:lnTo>
                  <a:pt x="107567" y="164817"/>
                </a:lnTo>
                <a:lnTo>
                  <a:pt x="115526" y="162266"/>
                </a:lnTo>
                <a:lnTo>
                  <a:pt x="122738" y="159612"/>
                </a:lnTo>
                <a:lnTo>
                  <a:pt x="130403" y="157843"/>
                </a:lnTo>
                <a:lnTo>
                  <a:pt x="138370" y="156664"/>
                </a:lnTo>
                <a:lnTo>
                  <a:pt x="146539" y="155877"/>
                </a:lnTo>
                <a:lnTo>
                  <a:pt x="157700" y="156306"/>
                </a:lnTo>
                <a:lnTo>
                  <a:pt x="170856" y="157543"/>
                </a:lnTo>
                <a:lnTo>
                  <a:pt x="195951" y="160506"/>
                </a:lnTo>
                <a:lnTo>
                  <a:pt x="203976" y="161297"/>
                </a:lnTo>
                <a:lnTo>
                  <a:pt x="210279" y="161823"/>
                </a:lnTo>
                <a:lnTo>
                  <a:pt x="217339" y="163127"/>
                </a:lnTo>
                <a:lnTo>
                  <a:pt x="224903" y="164949"/>
                </a:lnTo>
                <a:lnTo>
                  <a:pt x="248602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309"/>
          <p:cNvSpPr/>
          <p:nvPr/>
        </p:nvSpPr>
        <p:spPr>
          <a:xfrm>
            <a:off x="3020377" y="3771900"/>
            <a:ext cx="25718" cy="351473"/>
          </a:xfrm>
          <a:custGeom>
            <a:avLst/>
            <a:gdLst/>
            <a:ahLst/>
            <a:cxnLst/>
            <a:rect l="0" t="0" r="0" b="0"/>
            <a:pathLst>
              <a:path w="25718" h="351473">
                <a:moveTo>
                  <a:pt x="0" y="0"/>
                </a:moveTo>
                <a:lnTo>
                  <a:pt x="4551" y="13652"/>
                </a:lnTo>
                <a:lnTo>
                  <a:pt x="5891" y="23389"/>
                </a:lnTo>
                <a:lnTo>
                  <a:pt x="6785" y="35595"/>
                </a:lnTo>
                <a:lnTo>
                  <a:pt x="7381" y="49447"/>
                </a:lnTo>
                <a:lnTo>
                  <a:pt x="10583" y="92779"/>
                </a:lnTo>
                <a:lnTo>
                  <a:pt x="12770" y="119002"/>
                </a:lnTo>
                <a:lnTo>
                  <a:pt x="14229" y="144105"/>
                </a:lnTo>
                <a:lnTo>
                  <a:pt x="15849" y="192316"/>
                </a:lnTo>
                <a:lnTo>
                  <a:pt x="16761" y="239545"/>
                </a:lnTo>
                <a:lnTo>
                  <a:pt x="15937" y="256852"/>
                </a:lnTo>
                <a:lnTo>
                  <a:pt x="12480" y="298941"/>
                </a:lnTo>
                <a:lnTo>
                  <a:pt x="12130" y="313594"/>
                </a:lnTo>
                <a:lnTo>
                  <a:pt x="12849" y="323362"/>
                </a:lnTo>
                <a:lnTo>
                  <a:pt x="14281" y="329875"/>
                </a:lnTo>
                <a:lnTo>
                  <a:pt x="16188" y="335169"/>
                </a:lnTo>
                <a:lnTo>
                  <a:pt x="18412" y="339651"/>
                </a:lnTo>
                <a:lnTo>
                  <a:pt x="25717" y="3514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310"/>
          <p:cNvSpPr/>
          <p:nvPr/>
        </p:nvSpPr>
        <p:spPr>
          <a:xfrm>
            <a:off x="3235301" y="3892043"/>
            <a:ext cx="135838" cy="231179"/>
          </a:xfrm>
          <a:custGeom>
            <a:avLst/>
            <a:gdLst/>
            <a:ahLst/>
            <a:cxnLst/>
            <a:rect l="0" t="0" r="0" b="0"/>
            <a:pathLst>
              <a:path w="135838" h="231179">
                <a:moveTo>
                  <a:pt x="50824" y="8444"/>
                </a:moveTo>
                <a:lnTo>
                  <a:pt x="41722" y="12995"/>
                </a:lnTo>
                <a:lnTo>
                  <a:pt x="38088" y="16240"/>
                </a:lnTo>
                <a:lnTo>
                  <a:pt x="34713" y="20309"/>
                </a:lnTo>
                <a:lnTo>
                  <a:pt x="22872" y="37677"/>
                </a:lnTo>
                <a:lnTo>
                  <a:pt x="17902" y="45078"/>
                </a:lnTo>
                <a:lnTo>
                  <a:pt x="13636" y="56679"/>
                </a:lnTo>
                <a:lnTo>
                  <a:pt x="9839" y="71081"/>
                </a:lnTo>
                <a:lnTo>
                  <a:pt x="6356" y="87349"/>
                </a:lnTo>
                <a:lnTo>
                  <a:pt x="4033" y="100100"/>
                </a:lnTo>
                <a:lnTo>
                  <a:pt x="2485" y="110506"/>
                </a:lnTo>
                <a:lnTo>
                  <a:pt x="1453" y="119348"/>
                </a:lnTo>
                <a:lnTo>
                  <a:pt x="765" y="128100"/>
                </a:lnTo>
                <a:lnTo>
                  <a:pt x="306" y="136792"/>
                </a:lnTo>
                <a:lnTo>
                  <a:pt x="0" y="145445"/>
                </a:lnTo>
                <a:lnTo>
                  <a:pt x="749" y="155975"/>
                </a:lnTo>
                <a:lnTo>
                  <a:pt x="2200" y="167758"/>
                </a:lnTo>
                <a:lnTo>
                  <a:pt x="4121" y="180376"/>
                </a:lnTo>
                <a:lnTo>
                  <a:pt x="7306" y="191646"/>
                </a:lnTo>
                <a:lnTo>
                  <a:pt x="11334" y="202016"/>
                </a:lnTo>
                <a:lnTo>
                  <a:pt x="15925" y="211787"/>
                </a:lnTo>
                <a:lnTo>
                  <a:pt x="19938" y="218301"/>
                </a:lnTo>
                <a:lnTo>
                  <a:pt x="23565" y="222644"/>
                </a:lnTo>
                <a:lnTo>
                  <a:pt x="26937" y="225539"/>
                </a:lnTo>
                <a:lnTo>
                  <a:pt x="30136" y="227469"/>
                </a:lnTo>
                <a:lnTo>
                  <a:pt x="33222" y="228756"/>
                </a:lnTo>
                <a:lnTo>
                  <a:pt x="36232" y="229613"/>
                </a:lnTo>
                <a:lnTo>
                  <a:pt x="39190" y="230185"/>
                </a:lnTo>
                <a:lnTo>
                  <a:pt x="42116" y="230567"/>
                </a:lnTo>
                <a:lnTo>
                  <a:pt x="45018" y="230821"/>
                </a:lnTo>
                <a:lnTo>
                  <a:pt x="47906" y="230990"/>
                </a:lnTo>
                <a:lnTo>
                  <a:pt x="53654" y="231178"/>
                </a:lnTo>
                <a:lnTo>
                  <a:pt x="57473" y="230276"/>
                </a:lnTo>
                <a:lnTo>
                  <a:pt x="61924" y="228722"/>
                </a:lnTo>
                <a:lnTo>
                  <a:pt x="66797" y="226734"/>
                </a:lnTo>
                <a:lnTo>
                  <a:pt x="70997" y="223503"/>
                </a:lnTo>
                <a:lnTo>
                  <a:pt x="74750" y="219444"/>
                </a:lnTo>
                <a:lnTo>
                  <a:pt x="78204" y="214833"/>
                </a:lnTo>
                <a:lnTo>
                  <a:pt x="81460" y="209855"/>
                </a:lnTo>
                <a:lnTo>
                  <a:pt x="84583" y="204630"/>
                </a:lnTo>
                <a:lnTo>
                  <a:pt x="87617" y="199242"/>
                </a:lnTo>
                <a:lnTo>
                  <a:pt x="93529" y="188176"/>
                </a:lnTo>
                <a:lnTo>
                  <a:pt x="114187" y="147346"/>
                </a:lnTo>
                <a:lnTo>
                  <a:pt x="119736" y="133431"/>
                </a:lnTo>
                <a:lnTo>
                  <a:pt x="124387" y="119391"/>
                </a:lnTo>
                <a:lnTo>
                  <a:pt x="128441" y="105268"/>
                </a:lnTo>
                <a:lnTo>
                  <a:pt x="131143" y="92996"/>
                </a:lnTo>
                <a:lnTo>
                  <a:pt x="132945" y="81957"/>
                </a:lnTo>
                <a:lnTo>
                  <a:pt x="134146" y="71740"/>
                </a:lnTo>
                <a:lnTo>
                  <a:pt x="134947" y="63024"/>
                </a:lnTo>
                <a:lnTo>
                  <a:pt x="135481" y="55308"/>
                </a:lnTo>
                <a:lnTo>
                  <a:pt x="135837" y="48259"/>
                </a:lnTo>
                <a:lnTo>
                  <a:pt x="135121" y="42608"/>
                </a:lnTo>
                <a:lnTo>
                  <a:pt x="133692" y="37887"/>
                </a:lnTo>
                <a:lnTo>
                  <a:pt x="131787" y="33788"/>
                </a:lnTo>
                <a:lnTo>
                  <a:pt x="128612" y="29150"/>
                </a:lnTo>
                <a:lnTo>
                  <a:pt x="124590" y="24153"/>
                </a:lnTo>
                <a:lnTo>
                  <a:pt x="120003" y="18917"/>
                </a:lnTo>
                <a:lnTo>
                  <a:pt x="115993" y="15426"/>
                </a:lnTo>
                <a:lnTo>
                  <a:pt x="112368" y="13099"/>
                </a:lnTo>
                <a:lnTo>
                  <a:pt x="108998" y="11547"/>
                </a:lnTo>
                <a:lnTo>
                  <a:pt x="105799" y="9560"/>
                </a:lnTo>
                <a:lnTo>
                  <a:pt x="102714" y="7283"/>
                </a:lnTo>
                <a:lnTo>
                  <a:pt x="99705" y="4813"/>
                </a:lnTo>
                <a:lnTo>
                  <a:pt x="95793" y="3166"/>
                </a:lnTo>
                <a:lnTo>
                  <a:pt x="91281" y="2068"/>
                </a:lnTo>
                <a:lnTo>
                  <a:pt x="86367" y="1336"/>
                </a:lnTo>
                <a:lnTo>
                  <a:pt x="81187" y="848"/>
                </a:lnTo>
                <a:lnTo>
                  <a:pt x="75828" y="522"/>
                </a:lnTo>
                <a:lnTo>
                  <a:pt x="65747" y="161"/>
                </a:lnTo>
                <a:lnTo>
                  <a:pt x="58091" y="0"/>
                </a:lnTo>
                <a:lnTo>
                  <a:pt x="54716" y="910"/>
                </a:lnTo>
                <a:lnTo>
                  <a:pt x="51514" y="2469"/>
                </a:lnTo>
                <a:lnTo>
                  <a:pt x="42251" y="84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311"/>
          <p:cNvSpPr/>
          <p:nvPr/>
        </p:nvSpPr>
        <p:spPr>
          <a:xfrm>
            <a:off x="3449002" y="3870479"/>
            <a:ext cx="248603" cy="248696"/>
          </a:xfrm>
          <a:custGeom>
            <a:avLst/>
            <a:gdLst/>
            <a:ahLst/>
            <a:cxnLst/>
            <a:rect l="0" t="0" r="0" b="0"/>
            <a:pathLst>
              <a:path w="248603" h="248696">
                <a:moveTo>
                  <a:pt x="0" y="4291"/>
                </a:moveTo>
                <a:lnTo>
                  <a:pt x="13652" y="13392"/>
                </a:lnTo>
                <a:lnTo>
                  <a:pt x="18627" y="17026"/>
                </a:lnTo>
                <a:lnTo>
                  <a:pt x="22895" y="20401"/>
                </a:lnTo>
                <a:lnTo>
                  <a:pt x="26694" y="23603"/>
                </a:lnTo>
                <a:lnTo>
                  <a:pt x="30178" y="27643"/>
                </a:lnTo>
                <a:lnTo>
                  <a:pt x="33454" y="32242"/>
                </a:lnTo>
                <a:lnTo>
                  <a:pt x="36590" y="37212"/>
                </a:lnTo>
                <a:lnTo>
                  <a:pt x="39633" y="42431"/>
                </a:lnTo>
                <a:lnTo>
                  <a:pt x="42615" y="47815"/>
                </a:lnTo>
                <a:lnTo>
                  <a:pt x="45555" y="53309"/>
                </a:lnTo>
                <a:lnTo>
                  <a:pt x="48467" y="61735"/>
                </a:lnTo>
                <a:lnTo>
                  <a:pt x="51362" y="72114"/>
                </a:lnTo>
                <a:lnTo>
                  <a:pt x="54244" y="83797"/>
                </a:lnTo>
                <a:lnTo>
                  <a:pt x="56165" y="96347"/>
                </a:lnTo>
                <a:lnTo>
                  <a:pt x="57446" y="109477"/>
                </a:lnTo>
                <a:lnTo>
                  <a:pt x="58869" y="133907"/>
                </a:lnTo>
                <a:lnTo>
                  <a:pt x="59502" y="151116"/>
                </a:lnTo>
                <a:lnTo>
                  <a:pt x="59858" y="176064"/>
                </a:lnTo>
                <a:lnTo>
                  <a:pt x="60860" y="182624"/>
                </a:lnTo>
                <a:lnTo>
                  <a:pt x="62481" y="187950"/>
                </a:lnTo>
                <a:lnTo>
                  <a:pt x="64514" y="192452"/>
                </a:lnTo>
                <a:lnTo>
                  <a:pt x="65869" y="198312"/>
                </a:lnTo>
                <a:lnTo>
                  <a:pt x="66773" y="205076"/>
                </a:lnTo>
                <a:lnTo>
                  <a:pt x="67375" y="212442"/>
                </a:lnTo>
                <a:lnTo>
                  <a:pt x="66824" y="220211"/>
                </a:lnTo>
                <a:lnTo>
                  <a:pt x="65504" y="228247"/>
                </a:lnTo>
                <a:lnTo>
                  <a:pt x="61093" y="248025"/>
                </a:lnTo>
                <a:lnTo>
                  <a:pt x="59779" y="248695"/>
                </a:lnTo>
                <a:lnTo>
                  <a:pt x="57950" y="248190"/>
                </a:lnTo>
                <a:lnTo>
                  <a:pt x="52722" y="245085"/>
                </a:lnTo>
                <a:lnTo>
                  <a:pt x="50388" y="240068"/>
                </a:lnTo>
                <a:lnTo>
                  <a:pt x="42714" y="221793"/>
                </a:lnTo>
                <a:lnTo>
                  <a:pt x="39906" y="209300"/>
                </a:lnTo>
                <a:lnTo>
                  <a:pt x="38034" y="195256"/>
                </a:lnTo>
                <a:lnTo>
                  <a:pt x="36786" y="180178"/>
                </a:lnTo>
                <a:lnTo>
                  <a:pt x="36906" y="164411"/>
                </a:lnTo>
                <a:lnTo>
                  <a:pt x="37939" y="148186"/>
                </a:lnTo>
                <a:lnTo>
                  <a:pt x="39580" y="131653"/>
                </a:lnTo>
                <a:lnTo>
                  <a:pt x="43532" y="115869"/>
                </a:lnTo>
                <a:lnTo>
                  <a:pt x="49024" y="100584"/>
                </a:lnTo>
                <a:lnTo>
                  <a:pt x="55543" y="85631"/>
                </a:lnTo>
                <a:lnTo>
                  <a:pt x="60841" y="72805"/>
                </a:lnTo>
                <a:lnTo>
                  <a:pt x="65326" y="61397"/>
                </a:lnTo>
                <a:lnTo>
                  <a:pt x="69268" y="50934"/>
                </a:lnTo>
                <a:lnTo>
                  <a:pt x="73801" y="43006"/>
                </a:lnTo>
                <a:lnTo>
                  <a:pt x="78728" y="36768"/>
                </a:lnTo>
                <a:lnTo>
                  <a:pt x="100324" y="15362"/>
                </a:lnTo>
                <a:lnTo>
                  <a:pt x="104983" y="11672"/>
                </a:lnTo>
                <a:lnTo>
                  <a:pt x="112699" y="7571"/>
                </a:lnTo>
                <a:lnTo>
                  <a:pt x="121843" y="3208"/>
                </a:lnTo>
                <a:lnTo>
                  <a:pt x="126949" y="712"/>
                </a:lnTo>
                <a:lnTo>
                  <a:pt x="132257" y="0"/>
                </a:lnTo>
                <a:lnTo>
                  <a:pt x="137701" y="478"/>
                </a:lnTo>
                <a:lnTo>
                  <a:pt x="143236" y="1748"/>
                </a:lnTo>
                <a:lnTo>
                  <a:pt x="148831" y="2596"/>
                </a:lnTo>
                <a:lnTo>
                  <a:pt x="154466" y="3161"/>
                </a:lnTo>
                <a:lnTo>
                  <a:pt x="160127" y="3538"/>
                </a:lnTo>
                <a:lnTo>
                  <a:pt x="165806" y="4741"/>
                </a:lnTo>
                <a:lnTo>
                  <a:pt x="171497" y="6496"/>
                </a:lnTo>
                <a:lnTo>
                  <a:pt x="177197" y="8618"/>
                </a:lnTo>
                <a:lnTo>
                  <a:pt x="184806" y="11938"/>
                </a:lnTo>
                <a:lnTo>
                  <a:pt x="203421" y="20707"/>
                </a:lnTo>
                <a:lnTo>
                  <a:pt x="226219" y="31803"/>
                </a:lnTo>
                <a:lnTo>
                  <a:pt x="231776" y="34062"/>
                </a:lnTo>
                <a:lnTo>
                  <a:pt x="236432" y="35569"/>
                </a:lnTo>
                <a:lnTo>
                  <a:pt x="248602" y="385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312"/>
          <p:cNvSpPr/>
          <p:nvPr/>
        </p:nvSpPr>
        <p:spPr>
          <a:xfrm>
            <a:off x="3894772" y="3780472"/>
            <a:ext cx="274321" cy="145714"/>
          </a:xfrm>
          <a:custGeom>
            <a:avLst/>
            <a:gdLst/>
            <a:ahLst/>
            <a:cxnLst/>
            <a:rect l="0" t="0" r="0" b="0"/>
            <a:pathLst>
              <a:path w="274321" h="145714">
                <a:moveTo>
                  <a:pt x="0" y="0"/>
                </a:moveTo>
                <a:lnTo>
                  <a:pt x="4551" y="9102"/>
                </a:lnTo>
                <a:lnTo>
                  <a:pt x="6844" y="12736"/>
                </a:lnTo>
                <a:lnTo>
                  <a:pt x="9325" y="16110"/>
                </a:lnTo>
                <a:lnTo>
                  <a:pt x="11932" y="19313"/>
                </a:lnTo>
                <a:lnTo>
                  <a:pt x="14622" y="25258"/>
                </a:lnTo>
                <a:lnTo>
                  <a:pt x="17368" y="33031"/>
                </a:lnTo>
                <a:lnTo>
                  <a:pt x="20151" y="42023"/>
                </a:lnTo>
                <a:lnTo>
                  <a:pt x="22007" y="49923"/>
                </a:lnTo>
                <a:lnTo>
                  <a:pt x="23244" y="57094"/>
                </a:lnTo>
                <a:lnTo>
                  <a:pt x="24068" y="63780"/>
                </a:lnTo>
                <a:lnTo>
                  <a:pt x="24618" y="73000"/>
                </a:lnTo>
                <a:lnTo>
                  <a:pt x="25229" y="95945"/>
                </a:lnTo>
                <a:lnTo>
                  <a:pt x="24439" y="105873"/>
                </a:lnTo>
                <a:lnTo>
                  <a:pt x="22960" y="114397"/>
                </a:lnTo>
                <a:lnTo>
                  <a:pt x="21022" y="121985"/>
                </a:lnTo>
                <a:lnTo>
                  <a:pt x="19730" y="127996"/>
                </a:lnTo>
                <a:lnTo>
                  <a:pt x="18868" y="132955"/>
                </a:lnTo>
                <a:lnTo>
                  <a:pt x="17246" y="144985"/>
                </a:lnTo>
                <a:lnTo>
                  <a:pt x="18165" y="145234"/>
                </a:lnTo>
                <a:lnTo>
                  <a:pt x="26483" y="145634"/>
                </a:lnTo>
                <a:lnTo>
                  <a:pt x="37299" y="145713"/>
                </a:lnTo>
                <a:lnTo>
                  <a:pt x="43916" y="144767"/>
                </a:lnTo>
                <a:lnTo>
                  <a:pt x="63968" y="141176"/>
                </a:lnTo>
                <a:lnTo>
                  <a:pt x="73125" y="139837"/>
                </a:lnTo>
                <a:lnTo>
                  <a:pt x="81135" y="138945"/>
                </a:lnTo>
                <a:lnTo>
                  <a:pt x="88380" y="138350"/>
                </a:lnTo>
                <a:lnTo>
                  <a:pt x="95115" y="137001"/>
                </a:lnTo>
                <a:lnTo>
                  <a:pt x="101510" y="135149"/>
                </a:lnTo>
                <a:lnTo>
                  <a:pt x="107679" y="132962"/>
                </a:lnTo>
                <a:lnTo>
                  <a:pt x="113696" y="130551"/>
                </a:lnTo>
                <a:lnTo>
                  <a:pt x="119612" y="127992"/>
                </a:lnTo>
                <a:lnTo>
                  <a:pt x="125462" y="125333"/>
                </a:lnTo>
                <a:lnTo>
                  <a:pt x="136029" y="122608"/>
                </a:lnTo>
                <a:lnTo>
                  <a:pt x="149741" y="119839"/>
                </a:lnTo>
                <a:lnTo>
                  <a:pt x="165549" y="117040"/>
                </a:lnTo>
                <a:lnTo>
                  <a:pt x="177041" y="115174"/>
                </a:lnTo>
                <a:lnTo>
                  <a:pt x="185655" y="113930"/>
                </a:lnTo>
                <a:lnTo>
                  <a:pt x="274320" y="1114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313"/>
          <p:cNvSpPr/>
          <p:nvPr/>
        </p:nvSpPr>
        <p:spPr>
          <a:xfrm>
            <a:off x="4069856" y="3746182"/>
            <a:ext cx="39229" cy="385764"/>
          </a:xfrm>
          <a:custGeom>
            <a:avLst/>
            <a:gdLst/>
            <a:ahLst/>
            <a:cxnLst/>
            <a:rect l="0" t="0" r="0" b="0"/>
            <a:pathLst>
              <a:path w="39229" h="385764">
                <a:moveTo>
                  <a:pt x="4939" y="0"/>
                </a:moveTo>
                <a:lnTo>
                  <a:pt x="388" y="9102"/>
                </a:lnTo>
                <a:lnTo>
                  <a:pt x="0" y="12735"/>
                </a:lnTo>
                <a:lnTo>
                  <a:pt x="693" y="16110"/>
                </a:lnTo>
                <a:lnTo>
                  <a:pt x="2109" y="19313"/>
                </a:lnTo>
                <a:lnTo>
                  <a:pt x="3052" y="24305"/>
                </a:lnTo>
                <a:lnTo>
                  <a:pt x="3681" y="30491"/>
                </a:lnTo>
                <a:lnTo>
                  <a:pt x="4100" y="37472"/>
                </a:lnTo>
                <a:lnTo>
                  <a:pt x="6285" y="46889"/>
                </a:lnTo>
                <a:lnTo>
                  <a:pt x="9646" y="57929"/>
                </a:lnTo>
                <a:lnTo>
                  <a:pt x="13792" y="70052"/>
                </a:lnTo>
                <a:lnTo>
                  <a:pt x="16556" y="80992"/>
                </a:lnTo>
                <a:lnTo>
                  <a:pt x="18398" y="91142"/>
                </a:lnTo>
                <a:lnTo>
                  <a:pt x="19627" y="100766"/>
                </a:lnTo>
                <a:lnTo>
                  <a:pt x="21398" y="110040"/>
                </a:lnTo>
                <a:lnTo>
                  <a:pt x="23532" y="119080"/>
                </a:lnTo>
                <a:lnTo>
                  <a:pt x="25907" y="127964"/>
                </a:lnTo>
                <a:lnTo>
                  <a:pt x="27490" y="140555"/>
                </a:lnTo>
                <a:lnTo>
                  <a:pt x="28545" y="155615"/>
                </a:lnTo>
                <a:lnTo>
                  <a:pt x="29718" y="187273"/>
                </a:lnTo>
                <a:lnTo>
                  <a:pt x="30471" y="236100"/>
                </a:lnTo>
                <a:lnTo>
                  <a:pt x="30656" y="374981"/>
                </a:lnTo>
                <a:lnTo>
                  <a:pt x="31609" y="376670"/>
                </a:lnTo>
                <a:lnTo>
                  <a:pt x="33196" y="378749"/>
                </a:lnTo>
                <a:lnTo>
                  <a:pt x="39228" y="3857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314"/>
          <p:cNvSpPr/>
          <p:nvPr/>
        </p:nvSpPr>
        <p:spPr>
          <a:xfrm>
            <a:off x="2617469" y="4500562"/>
            <a:ext cx="300039" cy="25718"/>
          </a:xfrm>
          <a:custGeom>
            <a:avLst/>
            <a:gdLst/>
            <a:ahLst/>
            <a:cxnLst/>
            <a:rect l="0" t="0" r="0" b="0"/>
            <a:pathLst>
              <a:path w="300039" h="25718">
                <a:moveTo>
                  <a:pt x="0" y="0"/>
                </a:moveTo>
                <a:lnTo>
                  <a:pt x="112166" y="0"/>
                </a:lnTo>
                <a:lnTo>
                  <a:pt x="120497" y="953"/>
                </a:lnTo>
                <a:lnTo>
                  <a:pt x="128909" y="2540"/>
                </a:lnTo>
                <a:lnTo>
                  <a:pt x="137375" y="4551"/>
                </a:lnTo>
                <a:lnTo>
                  <a:pt x="147781" y="5892"/>
                </a:lnTo>
                <a:lnTo>
                  <a:pt x="159481" y="6785"/>
                </a:lnTo>
                <a:lnTo>
                  <a:pt x="172043" y="7381"/>
                </a:lnTo>
                <a:lnTo>
                  <a:pt x="185181" y="8730"/>
                </a:lnTo>
                <a:lnTo>
                  <a:pt x="198701" y="10583"/>
                </a:lnTo>
                <a:lnTo>
                  <a:pt x="212478" y="12771"/>
                </a:lnTo>
                <a:lnTo>
                  <a:pt x="223567" y="14229"/>
                </a:lnTo>
                <a:lnTo>
                  <a:pt x="232865" y="15201"/>
                </a:lnTo>
                <a:lnTo>
                  <a:pt x="240968" y="15849"/>
                </a:lnTo>
                <a:lnTo>
                  <a:pt x="249228" y="17233"/>
                </a:lnTo>
                <a:lnTo>
                  <a:pt x="257592" y="19109"/>
                </a:lnTo>
                <a:lnTo>
                  <a:pt x="266026" y="21312"/>
                </a:lnTo>
                <a:lnTo>
                  <a:pt x="273553" y="22781"/>
                </a:lnTo>
                <a:lnTo>
                  <a:pt x="280476" y="23760"/>
                </a:lnTo>
                <a:lnTo>
                  <a:pt x="300038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315"/>
          <p:cNvSpPr/>
          <p:nvPr/>
        </p:nvSpPr>
        <p:spPr>
          <a:xfrm>
            <a:off x="2686050" y="4389120"/>
            <a:ext cx="8573" cy="300038"/>
          </a:xfrm>
          <a:custGeom>
            <a:avLst/>
            <a:gdLst/>
            <a:ahLst/>
            <a:cxnLst/>
            <a:rect l="0" t="0" r="0" b="0"/>
            <a:pathLst>
              <a:path w="8573" h="300038">
                <a:moveTo>
                  <a:pt x="0" y="0"/>
                </a:moveTo>
                <a:lnTo>
                  <a:pt x="0" y="65853"/>
                </a:lnTo>
                <a:lnTo>
                  <a:pt x="952" y="75335"/>
                </a:lnTo>
                <a:lnTo>
                  <a:pt x="2539" y="87370"/>
                </a:lnTo>
                <a:lnTo>
                  <a:pt x="4550" y="101109"/>
                </a:lnTo>
                <a:lnTo>
                  <a:pt x="5891" y="113126"/>
                </a:lnTo>
                <a:lnTo>
                  <a:pt x="6785" y="123995"/>
                </a:lnTo>
                <a:lnTo>
                  <a:pt x="7380" y="134098"/>
                </a:lnTo>
                <a:lnTo>
                  <a:pt x="6825" y="151311"/>
                </a:lnTo>
                <a:lnTo>
                  <a:pt x="724" y="245525"/>
                </a:lnTo>
                <a:lnTo>
                  <a:pt x="322" y="256125"/>
                </a:lnTo>
                <a:lnTo>
                  <a:pt x="28" y="279664"/>
                </a:lnTo>
                <a:lnTo>
                  <a:pt x="971" y="281693"/>
                </a:lnTo>
                <a:lnTo>
                  <a:pt x="2552" y="283998"/>
                </a:lnTo>
                <a:lnTo>
                  <a:pt x="8572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316"/>
          <p:cNvSpPr/>
          <p:nvPr/>
        </p:nvSpPr>
        <p:spPr>
          <a:xfrm>
            <a:off x="2463164" y="4753857"/>
            <a:ext cx="420054" cy="46744"/>
          </a:xfrm>
          <a:custGeom>
            <a:avLst/>
            <a:gdLst/>
            <a:ahLst/>
            <a:cxnLst/>
            <a:rect l="0" t="0" r="0" b="0"/>
            <a:pathLst>
              <a:path w="420054" h="46744">
                <a:moveTo>
                  <a:pt x="0" y="46743"/>
                </a:moveTo>
                <a:lnTo>
                  <a:pt x="18204" y="42192"/>
                </a:lnTo>
                <a:lnTo>
                  <a:pt x="39841" y="37418"/>
                </a:lnTo>
                <a:lnTo>
                  <a:pt x="52278" y="34811"/>
                </a:lnTo>
                <a:lnTo>
                  <a:pt x="62475" y="32121"/>
                </a:lnTo>
                <a:lnTo>
                  <a:pt x="71178" y="29375"/>
                </a:lnTo>
                <a:lnTo>
                  <a:pt x="78884" y="26592"/>
                </a:lnTo>
                <a:lnTo>
                  <a:pt x="86880" y="24736"/>
                </a:lnTo>
                <a:lnTo>
                  <a:pt x="95068" y="23499"/>
                </a:lnTo>
                <a:lnTo>
                  <a:pt x="103383" y="22674"/>
                </a:lnTo>
                <a:lnTo>
                  <a:pt x="146943" y="16963"/>
                </a:lnTo>
                <a:lnTo>
                  <a:pt x="197527" y="9239"/>
                </a:lnTo>
                <a:lnTo>
                  <a:pt x="219314" y="6500"/>
                </a:lnTo>
                <a:lnTo>
                  <a:pt x="271463" y="917"/>
                </a:lnTo>
                <a:lnTo>
                  <a:pt x="298133" y="0"/>
                </a:lnTo>
                <a:lnTo>
                  <a:pt x="324486" y="340"/>
                </a:lnTo>
                <a:lnTo>
                  <a:pt x="420053" y="38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317"/>
          <p:cNvSpPr/>
          <p:nvPr/>
        </p:nvSpPr>
        <p:spPr>
          <a:xfrm>
            <a:off x="3005488" y="4320540"/>
            <a:ext cx="323500" cy="180023"/>
          </a:xfrm>
          <a:custGeom>
            <a:avLst/>
            <a:gdLst/>
            <a:ahLst/>
            <a:cxnLst/>
            <a:rect l="0" t="0" r="0" b="0"/>
            <a:pathLst>
              <a:path w="323500" h="180023">
                <a:moveTo>
                  <a:pt x="92041" y="0"/>
                </a:moveTo>
                <a:lnTo>
                  <a:pt x="82940" y="9101"/>
                </a:lnTo>
                <a:lnTo>
                  <a:pt x="79306" y="15593"/>
                </a:lnTo>
                <a:lnTo>
                  <a:pt x="75931" y="23730"/>
                </a:lnTo>
                <a:lnTo>
                  <a:pt x="54955" y="85608"/>
                </a:lnTo>
                <a:lnTo>
                  <a:pt x="50172" y="95172"/>
                </a:lnTo>
                <a:lnTo>
                  <a:pt x="44126" y="105358"/>
                </a:lnTo>
                <a:lnTo>
                  <a:pt x="18442" y="144530"/>
                </a:lnTo>
                <a:lnTo>
                  <a:pt x="13447" y="151599"/>
                </a:lnTo>
                <a:lnTo>
                  <a:pt x="9165" y="157263"/>
                </a:lnTo>
                <a:lnTo>
                  <a:pt x="5358" y="161992"/>
                </a:lnTo>
                <a:lnTo>
                  <a:pt x="2820" y="166097"/>
                </a:lnTo>
                <a:lnTo>
                  <a:pt x="1128" y="169786"/>
                </a:lnTo>
                <a:lnTo>
                  <a:pt x="0" y="173198"/>
                </a:lnTo>
                <a:lnTo>
                  <a:pt x="201" y="175473"/>
                </a:lnTo>
                <a:lnTo>
                  <a:pt x="1287" y="176990"/>
                </a:lnTo>
                <a:lnTo>
                  <a:pt x="5323" y="179423"/>
                </a:lnTo>
                <a:lnTo>
                  <a:pt x="10573" y="179845"/>
                </a:lnTo>
                <a:lnTo>
                  <a:pt x="31813" y="179970"/>
                </a:lnTo>
                <a:lnTo>
                  <a:pt x="39507" y="179035"/>
                </a:lnTo>
                <a:lnTo>
                  <a:pt x="46541" y="177459"/>
                </a:lnTo>
                <a:lnTo>
                  <a:pt x="53135" y="175456"/>
                </a:lnTo>
                <a:lnTo>
                  <a:pt x="83322" y="168150"/>
                </a:lnTo>
                <a:lnTo>
                  <a:pt x="103374" y="163535"/>
                </a:lnTo>
                <a:lnTo>
                  <a:pt x="119599" y="160458"/>
                </a:lnTo>
                <a:lnTo>
                  <a:pt x="133273" y="158407"/>
                </a:lnTo>
                <a:lnTo>
                  <a:pt x="145247" y="157039"/>
                </a:lnTo>
                <a:lnTo>
                  <a:pt x="158944" y="156128"/>
                </a:lnTo>
                <a:lnTo>
                  <a:pt x="173791" y="155520"/>
                </a:lnTo>
                <a:lnTo>
                  <a:pt x="214371" y="154665"/>
                </a:lnTo>
                <a:lnTo>
                  <a:pt x="225029" y="154545"/>
                </a:lnTo>
                <a:lnTo>
                  <a:pt x="235945" y="155417"/>
                </a:lnTo>
                <a:lnTo>
                  <a:pt x="247032" y="156952"/>
                </a:lnTo>
                <a:lnTo>
                  <a:pt x="258234" y="158927"/>
                </a:lnTo>
                <a:lnTo>
                  <a:pt x="267606" y="160244"/>
                </a:lnTo>
                <a:lnTo>
                  <a:pt x="275760" y="161121"/>
                </a:lnTo>
                <a:lnTo>
                  <a:pt x="283100" y="161706"/>
                </a:lnTo>
                <a:lnTo>
                  <a:pt x="289899" y="163049"/>
                </a:lnTo>
                <a:lnTo>
                  <a:pt x="296337" y="164897"/>
                </a:lnTo>
                <a:lnTo>
                  <a:pt x="302533" y="167081"/>
                </a:lnTo>
                <a:lnTo>
                  <a:pt x="311959" y="169508"/>
                </a:lnTo>
                <a:lnTo>
                  <a:pt x="323499" y="1800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318"/>
          <p:cNvSpPr/>
          <p:nvPr/>
        </p:nvSpPr>
        <p:spPr>
          <a:xfrm>
            <a:off x="3166110" y="4277677"/>
            <a:ext cx="128588" cy="557214"/>
          </a:xfrm>
          <a:custGeom>
            <a:avLst/>
            <a:gdLst/>
            <a:ahLst/>
            <a:cxnLst/>
            <a:rect l="0" t="0" r="0" b="0"/>
            <a:pathLst>
              <a:path w="128588" h="557214">
                <a:moveTo>
                  <a:pt x="128587" y="0"/>
                </a:moveTo>
                <a:lnTo>
                  <a:pt x="119485" y="9102"/>
                </a:lnTo>
                <a:lnTo>
                  <a:pt x="115852" y="13688"/>
                </a:lnTo>
                <a:lnTo>
                  <a:pt x="112477" y="18651"/>
                </a:lnTo>
                <a:lnTo>
                  <a:pt x="109274" y="23864"/>
                </a:lnTo>
                <a:lnTo>
                  <a:pt x="103329" y="39722"/>
                </a:lnTo>
                <a:lnTo>
                  <a:pt x="86564" y="90362"/>
                </a:lnTo>
                <a:lnTo>
                  <a:pt x="55705" y="188487"/>
                </a:lnTo>
                <a:lnTo>
                  <a:pt x="47614" y="219003"/>
                </a:lnTo>
                <a:lnTo>
                  <a:pt x="41267" y="246967"/>
                </a:lnTo>
                <a:lnTo>
                  <a:pt x="36084" y="273230"/>
                </a:lnTo>
                <a:lnTo>
                  <a:pt x="27785" y="320191"/>
                </a:lnTo>
                <a:lnTo>
                  <a:pt x="14695" y="400115"/>
                </a:lnTo>
                <a:lnTo>
                  <a:pt x="12654" y="417239"/>
                </a:lnTo>
                <a:lnTo>
                  <a:pt x="11293" y="433417"/>
                </a:lnTo>
                <a:lnTo>
                  <a:pt x="10387" y="448964"/>
                </a:lnTo>
                <a:lnTo>
                  <a:pt x="8829" y="463140"/>
                </a:lnTo>
                <a:lnTo>
                  <a:pt x="6838" y="476400"/>
                </a:lnTo>
                <a:lnTo>
                  <a:pt x="4559" y="489050"/>
                </a:lnTo>
                <a:lnTo>
                  <a:pt x="3039" y="502246"/>
                </a:lnTo>
                <a:lnTo>
                  <a:pt x="2026" y="515806"/>
                </a:lnTo>
                <a:lnTo>
                  <a:pt x="0" y="5572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Your assignment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44780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Page 42-45 </a:t>
            </a:r>
          </a:p>
          <a:p>
            <a:pPr eaLnBrk="1" hangingPunct="1">
              <a:buFontTx/>
              <a:buNone/>
            </a:pPr>
            <a:r>
              <a:rPr lang="en-US" smtClean="0"/>
              <a:t>	#20-50</a:t>
            </a:r>
          </a:p>
          <a:p>
            <a:pPr eaLnBrk="1" hangingPunct="1">
              <a:buFontTx/>
              <a:buNone/>
            </a:pPr>
            <a:r>
              <a:rPr lang="en-US" smtClean="0"/>
              <a:t>	#53-58</a:t>
            </a:r>
          </a:p>
          <a:p>
            <a:pPr eaLnBrk="1" hangingPunct="1">
              <a:buFontTx/>
              <a:buNone/>
            </a:pPr>
            <a:r>
              <a:rPr lang="en-US" smtClean="0"/>
              <a:t>	#63-72</a:t>
            </a:r>
          </a:p>
          <a:p>
            <a:pPr eaLnBrk="1" hangingPunct="1">
              <a:buFontTx/>
              <a:buNone/>
            </a:pPr>
            <a:r>
              <a:rPr lang="en-US" smtClean="0"/>
              <a:t>	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1.2 (p. 25) #5-12 all, 21-28 all, 43-48 all, 61-68 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10) a) S= {(-2, -4), (0, -2), (2, -1), (4, 0), (6, 4)}</a:t>
            </a:r>
          </a:p>
          <a:p>
            <a:pPr>
              <a:buNone/>
            </a:pPr>
            <a:r>
              <a:rPr lang="en-US" dirty="0" smtClean="0"/>
              <a:t>b) D= {-2, 0, 2, 4, 6)</a:t>
            </a:r>
          </a:p>
          <a:p>
            <a:pPr>
              <a:buNone/>
            </a:pPr>
            <a:r>
              <a:rPr lang="en-US" dirty="0" smtClean="0"/>
              <a:t>R= {-4, -2, -1, 0, 4}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11) a) S= {(1, 5), (4, 5), (5, 6), (4, 6), (1, 5)}</a:t>
            </a:r>
          </a:p>
          <a:p>
            <a:pPr>
              <a:buNone/>
            </a:pPr>
            <a:r>
              <a:rPr lang="en-US" dirty="0" smtClean="0"/>
              <a:t>b) D= {1, 4, 5</a:t>
            </a:r>
            <a:r>
              <a:rPr lang="en-US" sz="2800" dirty="0" smtClean="0"/>
              <a:t>}</a:t>
            </a:r>
          </a:p>
          <a:p>
            <a:pPr>
              <a:buNone/>
            </a:pPr>
            <a:r>
              <a:rPr lang="en-US" sz="2800" dirty="0" smtClean="0"/>
              <a:t>R= {5, 6}</a:t>
            </a:r>
          </a:p>
          <a:p>
            <a:pPr>
              <a:buNone/>
            </a:pPr>
            <a:endParaRPr lang="en-US" sz="28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12) a) S= {(-1, ½), (0, 1), (3, ¾), (-1, 3), (-2, -</a:t>
            </a:r>
            <a:r>
              <a:rPr lang="en-US" sz="1600" dirty="0" smtClean="0"/>
              <a:t>5/6</a:t>
            </a:r>
            <a:r>
              <a:rPr lang="en-US" sz="2400" dirty="0" smtClean="0"/>
              <a:t>)</a:t>
            </a:r>
          </a:p>
          <a:p>
            <a:pPr>
              <a:buNone/>
            </a:pPr>
            <a:r>
              <a:rPr lang="en-US" sz="2400" dirty="0" smtClean="0"/>
              <a:t>b) D= {-2, -1, 0, 3}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1.2 (p. 25) #5-12 all, 21-28 all, 43-48 all, 61-68 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21) 5		22) 13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23) √29 = 5.39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24) √50= 7.07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25) √133.37= 11.55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26) √41.49= 6.44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27) 8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28) </a:t>
            </a:r>
            <a:r>
              <a:rPr lang="en-US" dirty="0" smtClean="0"/>
              <a:t>8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43) 78.45 years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44) 1,082,905 inmates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45) 543,949 minutes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46)  207 million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47) 10 second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48) (</a:t>
            </a:r>
            <a:r>
              <a:rPr lang="en-US" dirty="0" err="1" smtClean="0"/>
              <a:t>a+b</a:t>
            </a:r>
            <a:r>
              <a:rPr lang="en-US" dirty="0" smtClean="0"/>
              <a:t>)/</a:t>
            </a:r>
            <a:r>
              <a:rPr lang="en-US" dirty="0" smtClean="0"/>
              <a:t>2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679"/>
          <p:cNvSpPr/>
          <p:nvPr/>
        </p:nvSpPr>
        <p:spPr>
          <a:xfrm>
            <a:off x="560978" y="1011659"/>
            <a:ext cx="230550" cy="548028"/>
          </a:xfrm>
          <a:custGeom>
            <a:avLst/>
            <a:gdLst/>
            <a:ahLst/>
            <a:cxnLst/>
            <a:rect l="0" t="0" r="0" b="0"/>
            <a:pathLst>
              <a:path w="230550" h="548028">
                <a:moveTo>
                  <a:pt x="196259" y="8468"/>
                </a:moveTo>
                <a:lnTo>
                  <a:pt x="196259" y="3917"/>
                </a:lnTo>
                <a:lnTo>
                  <a:pt x="195306" y="2577"/>
                </a:lnTo>
                <a:lnTo>
                  <a:pt x="193719" y="1683"/>
                </a:lnTo>
                <a:lnTo>
                  <a:pt x="189415" y="690"/>
                </a:lnTo>
                <a:lnTo>
                  <a:pt x="184327" y="249"/>
                </a:lnTo>
                <a:lnTo>
                  <a:pt x="178891" y="52"/>
                </a:lnTo>
                <a:lnTo>
                  <a:pt x="176108" y="0"/>
                </a:lnTo>
                <a:lnTo>
                  <a:pt x="173300" y="918"/>
                </a:lnTo>
                <a:lnTo>
                  <a:pt x="167640" y="4477"/>
                </a:lnTo>
                <a:lnTo>
                  <a:pt x="161949" y="6694"/>
                </a:lnTo>
                <a:lnTo>
                  <a:pt x="159098" y="7286"/>
                </a:lnTo>
                <a:lnTo>
                  <a:pt x="153391" y="10482"/>
                </a:lnTo>
                <a:lnTo>
                  <a:pt x="147679" y="15078"/>
                </a:lnTo>
                <a:lnTo>
                  <a:pt x="141965" y="20296"/>
                </a:lnTo>
                <a:lnTo>
                  <a:pt x="138156" y="23021"/>
                </a:lnTo>
                <a:lnTo>
                  <a:pt x="133711" y="25790"/>
                </a:lnTo>
                <a:lnTo>
                  <a:pt x="128843" y="28588"/>
                </a:lnTo>
                <a:lnTo>
                  <a:pt x="124645" y="32359"/>
                </a:lnTo>
                <a:lnTo>
                  <a:pt x="117440" y="41629"/>
                </a:lnTo>
                <a:lnTo>
                  <a:pt x="109423" y="50578"/>
                </a:lnTo>
                <a:lnTo>
                  <a:pt x="85275" y="75761"/>
                </a:lnTo>
                <a:lnTo>
                  <a:pt x="57753" y="103866"/>
                </a:lnTo>
                <a:lnTo>
                  <a:pt x="50582" y="112072"/>
                </a:lnTo>
                <a:lnTo>
                  <a:pt x="43896" y="120400"/>
                </a:lnTo>
                <a:lnTo>
                  <a:pt x="37534" y="128809"/>
                </a:lnTo>
                <a:lnTo>
                  <a:pt x="32340" y="139178"/>
                </a:lnTo>
                <a:lnTo>
                  <a:pt x="27924" y="150853"/>
                </a:lnTo>
                <a:lnTo>
                  <a:pt x="24028" y="163399"/>
                </a:lnTo>
                <a:lnTo>
                  <a:pt x="19526" y="180335"/>
                </a:lnTo>
                <a:lnTo>
                  <a:pt x="9444" y="222013"/>
                </a:lnTo>
                <a:lnTo>
                  <a:pt x="5993" y="239414"/>
                </a:lnTo>
                <a:lnTo>
                  <a:pt x="3692" y="253872"/>
                </a:lnTo>
                <a:lnTo>
                  <a:pt x="2159" y="266368"/>
                </a:lnTo>
                <a:lnTo>
                  <a:pt x="1136" y="277557"/>
                </a:lnTo>
                <a:lnTo>
                  <a:pt x="455" y="287873"/>
                </a:lnTo>
                <a:lnTo>
                  <a:pt x="0" y="297608"/>
                </a:lnTo>
                <a:lnTo>
                  <a:pt x="650" y="308860"/>
                </a:lnTo>
                <a:lnTo>
                  <a:pt x="2035" y="321125"/>
                </a:lnTo>
                <a:lnTo>
                  <a:pt x="3912" y="334063"/>
                </a:lnTo>
                <a:lnTo>
                  <a:pt x="8020" y="349356"/>
                </a:lnTo>
                <a:lnTo>
                  <a:pt x="13616" y="366220"/>
                </a:lnTo>
                <a:lnTo>
                  <a:pt x="30065" y="411648"/>
                </a:lnTo>
                <a:lnTo>
                  <a:pt x="34028" y="422988"/>
                </a:lnTo>
                <a:lnTo>
                  <a:pt x="39527" y="434357"/>
                </a:lnTo>
                <a:lnTo>
                  <a:pt x="46051" y="445747"/>
                </a:lnTo>
                <a:lnTo>
                  <a:pt x="53258" y="457149"/>
                </a:lnTo>
                <a:lnTo>
                  <a:pt x="59967" y="465704"/>
                </a:lnTo>
                <a:lnTo>
                  <a:pt x="66345" y="472360"/>
                </a:lnTo>
                <a:lnTo>
                  <a:pt x="72502" y="477749"/>
                </a:lnTo>
                <a:lnTo>
                  <a:pt x="79465" y="484199"/>
                </a:lnTo>
                <a:lnTo>
                  <a:pt x="94820" y="498987"/>
                </a:lnTo>
                <a:lnTo>
                  <a:pt x="101963" y="505026"/>
                </a:lnTo>
                <a:lnTo>
                  <a:pt x="108630" y="510004"/>
                </a:lnTo>
                <a:lnTo>
                  <a:pt x="114980" y="514275"/>
                </a:lnTo>
                <a:lnTo>
                  <a:pt x="121118" y="518075"/>
                </a:lnTo>
                <a:lnTo>
                  <a:pt x="127115" y="521561"/>
                </a:lnTo>
                <a:lnTo>
                  <a:pt x="133018" y="524838"/>
                </a:lnTo>
                <a:lnTo>
                  <a:pt x="140763" y="527975"/>
                </a:lnTo>
                <a:lnTo>
                  <a:pt x="149737" y="531018"/>
                </a:lnTo>
                <a:lnTo>
                  <a:pt x="159529" y="534000"/>
                </a:lnTo>
                <a:lnTo>
                  <a:pt x="167010" y="536940"/>
                </a:lnTo>
                <a:lnTo>
                  <a:pt x="172950" y="539853"/>
                </a:lnTo>
                <a:lnTo>
                  <a:pt x="177862" y="542747"/>
                </a:lnTo>
                <a:lnTo>
                  <a:pt x="183994" y="544677"/>
                </a:lnTo>
                <a:lnTo>
                  <a:pt x="190940" y="545963"/>
                </a:lnTo>
                <a:lnTo>
                  <a:pt x="198428" y="546820"/>
                </a:lnTo>
                <a:lnTo>
                  <a:pt x="204372" y="547392"/>
                </a:lnTo>
                <a:lnTo>
                  <a:pt x="209288" y="547773"/>
                </a:lnTo>
                <a:lnTo>
                  <a:pt x="213517" y="548027"/>
                </a:lnTo>
                <a:lnTo>
                  <a:pt x="217290" y="547244"/>
                </a:lnTo>
                <a:lnTo>
                  <a:pt x="220757" y="545770"/>
                </a:lnTo>
                <a:lnTo>
                  <a:pt x="230549" y="5399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680"/>
          <p:cNvSpPr/>
          <p:nvPr/>
        </p:nvSpPr>
        <p:spPr>
          <a:xfrm>
            <a:off x="825817" y="1140335"/>
            <a:ext cx="271069" cy="407032"/>
          </a:xfrm>
          <a:custGeom>
            <a:avLst/>
            <a:gdLst/>
            <a:ahLst/>
            <a:cxnLst/>
            <a:rect l="0" t="0" r="0" b="0"/>
            <a:pathLst>
              <a:path w="271069" h="407032">
                <a:moveTo>
                  <a:pt x="128587" y="16952"/>
                </a:moveTo>
                <a:lnTo>
                  <a:pt x="106445" y="9571"/>
                </a:lnTo>
                <a:lnTo>
                  <a:pt x="104301" y="10126"/>
                </a:lnTo>
                <a:lnTo>
                  <a:pt x="99378" y="13283"/>
                </a:lnTo>
                <a:lnTo>
                  <a:pt x="97685" y="15459"/>
                </a:lnTo>
                <a:lnTo>
                  <a:pt x="96556" y="17862"/>
                </a:lnTo>
                <a:lnTo>
                  <a:pt x="95803" y="20416"/>
                </a:lnTo>
                <a:lnTo>
                  <a:pt x="92444" y="25929"/>
                </a:lnTo>
                <a:lnTo>
                  <a:pt x="87347" y="33414"/>
                </a:lnTo>
                <a:lnTo>
                  <a:pt x="81091" y="42214"/>
                </a:lnTo>
                <a:lnTo>
                  <a:pt x="75968" y="49986"/>
                </a:lnTo>
                <a:lnTo>
                  <a:pt x="71600" y="57072"/>
                </a:lnTo>
                <a:lnTo>
                  <a:pt x="67736" y="63701"/>
                </a:lnTo>
                <a:lnTo>
                  <a:pt x="64207" y="70978"/>
                </a:lnTo>
                <a:lnTo>
                  <a:pt x="60902" y="78687"/>
                </a:lnTo>
                <a:lnTo>
                  <a:pt x="57747" y="86684"/>
                </a:lnTo>
                <a:lnTo>
                  <a:pt x="53738" y="94872"/>
                </a:lnTo>
                <a:lnTo>
                  <a:pt x="49160" y="103189"/>
                </a:lnTo>
                <a:lnTo>
                  <a:pt x="44203" y="111591"/>
                </a:lnTo>
                <a:lnTo>
                  <a:pt x="38994" y="122907"/>
                </a:lnTo>
                <a:lnTo>
                  <a:pt x="33616" y="136166"/>
                </a:lnTo>
                <a:lnTo>
                  <a:pt x="28126" y="150721"/>
                </a:lnTo>
                <a:lnTo>
                  <a:pt x="24465" y="163281"/>
                </a:lnTo>
                <a:lnTo>
                  <a:pt x="22025" y="174512"/>
                </a:lnTo>
                <a:lnTo>
                  <a:pt x="20398" y="184857"/>
                </a:lnTo>
                <a:lnTo>
                  <a:pt x="5499" y="299184"/>
                </a:lnTo>
                <a:lnTo>
                  <a:pt x="4618" y="315597"/>
                </a:lnTo>
                <a:lnTo>
                  <a:pt x="4984" y="328444"/>
                </a:lnTo>
                <a:lnTo>
                  <a:pt x="6180" y="338913"/>
                </a:lnTo>
                <a:lnTo>
                  <a:pt x="8883" y="349703"/>
                </a:lnTo>
                <a:lnTo>
                  <a:pt x="12589" y="360706"/>
                </a:lnTo>
                <a:lnTo>
                  <a:pt x="16965" y="371851"/>
                </a:lnTo>
                <a:lnTo>
                  <a:pt x="21788" y="380234"/>
                </a:lnTo>
                <a:lnTo>
                  <a:pt x="26908" y="386775"/>
                </a:lnTo>
                <a:lnTo>
                  <a:pt x="32226" y="392088"/>
                </a:lnTo>
                <a:lnTo>
                  <a:pt x="37676" y="395630"/>
                </a:lnTo>
                <a:lnTo>
                  <a:pt x="43215" y="397992"/>
                </a:lnTo>
                <a:lnTo>
                  <a:pt x="48813" y="399566"/>
                </a:lnTo>
                <a:lnTo>
                  <a:pt x="53497" y="401568"/>
                </a:lnTo>
                <a:lnTo>
                  <a:pt x="61241" y="406332"/>
                </a:lnTo>
                <a:lnTo>
                  <a:pt x="66545" y="407031"/>
                </a:lnTo>
                <a:lnTo>
                  <a:pt x="72938" y="406545"/>
                </a:lnTo>
                <a:lnTo>
                  <a:pt x="80058" y="405268"/>
                </a:lnTo>
                <a:lnTo>
                  <a:pt x="86709" y="404417"/>
                </a:lnTo>
                <a:lnTo>
                  <a:pt x="93049" y="403850"/>
                </a:lnTo>
                <a:lnTo>
                  <a:pt x="99180" y="403471"/>
                </a:lnTo>
                <a:lnTo>
                  <a:pt x="106125" y="402267"/>
                </a:lnTo>
                <a:lnTo>
                  <a:pt x="113612" y="400511"/>
                </a:lnTo>
                <a:lnTo>
                  <a:pt x="121462" y="398388"/>
                </a:lnTo>
                <a:lnTo>
                  <a:pt x="128599" y="396020"/>
                </a:lnTo>
                <a:lnTo>
                  <a:pt x="135263" y="393489"/>
                </a:lnTo>
                <a:lnTo>
                  <a:pt x="141610" y="390849"/>
                </a:lnTo>
                <a:lnTo>
                  <a:pt x="147747" y="388137"/>
                </a:lnTo>
                <a:lnTo>
                  <a:pt x="159645" y="382583"/>
                </a:lnTo>
                <a:lnTo>
                  <a:pt x="165485" y="378816"/>
                </a:lnTo>
                <a:lnTo>
                  <a:pt x="171283" y="374400"/>
                </a:lnTo>
                <a:lnTo>
                  <a:pt x="177054" y="369551"/>
                </a:lnTo>
                <a:lnTo>
                  <a:pt x="184711" y="362508"/>
                </a:lnTo>
                <a:lnTo>
                  <a:pt x="203379" y="344522"/>
                </a:lnTo>
                <a:lnTo>
                  <a:pt x="211786" y="335345"/>
                </a:lnTo>
                <a:lnTo>
                  <a:pt x="219295" y="326369"/>
                </a:lnTo>
                <a:lnTo>
                  <a:pt x="226207" y="317527"/>
                </a:lnTo>
                <a:lnTo>
                  <a:pt x="232720" y="306871"/>
                </a:lnTo>
                <a:lnTo>
                  <a:pt x="238966" y="295004"/>
                </a:lnTo>
                <a:lnTo>
                  <a:pt x="245036" y="282330"/>
                </a:lnTo>
                <a:lnTo>
                  <a:pt x="250987" y="268166"/>
                </a:lnTo>
                <a:lnTo>
                  <a:pt x="256860" y="253008"/>
                </a:lnTo>
                <a:lnTo>
                  <a:pt x="262680" y="237187"/>
                </a:lnTo>
                <a:lnTo>
                  <a:pt x="266560" y="219973"/>
                </a:lnTo>
                <a:lnTo>
                  <a:pt x="269147" y="201829"/>
                </a:lnTo>
                <a:lnTo>
                  <a:pt x="270871" y="183066"/>
                </a:lnTo>
                <a:lnTo>
                  <a:pt x="271068" y="164842"/>
                </a:lnTo>
                <a:lnTo>
                  <a:pt x="270247" y="146978"/>
                </a:lnTo>
                <a:lnTo>
                  <a:pt x="268747" y="129354"/>
                </a:lnTo>
                <a:lnTo>
                  <a:pt x="265842" y="112841"/>
                </a:lnTo>
                <a:lnTo>
                  <a:pt x="262001" y="97071"/>
                </a:lnTo>
                <a:lnTo>
                  <a:pt x="257535" y="81794"/>
                </a:lnTo>
                <a:lnTo>
                  <a:pt x="251700" y="67800"/>
                </a:lnTo>
                <a:lnTo>
                  <a:pt x="244952" y="54661"/>
                </a:lnTo>
                <a:lnTo>
                  <a:pt x="237596" y="42091"/>
                </a:lnTo>
                <a:lnTo>
                  <a:pt x="230788" y="32759"/>
                </a:lnTo>
                <a:lnTo>
                  <a:pt x="224343" y="25585"/>
                </a:lnTo>
                <a:lnTo>
                  <a:pt x="218142" y="19850"/>
                </a:lnTo>
                <a:lnTo>
                  <a:pt x="211151" y="15074"/>
                </a:lnTo>
                <a:lnTo>
                  <a:pt x="203632" y="10937"/>
                </a:lnTo>
                <a:lnTo>
                  <a:pt x="195762" y="7227"/>
                </a:lnTo>
                <a:lnTo>
                  <a:pt x="188611" y="4754"/>
                </a:lnTo>
                <a:lnTo>
                  <a:pt x="181938" y="3105"/>
                </a:lnTo>
                <a:lnTo>
                  <a:pt x="175584" y="2006"/>
                </a:lnTo>
                <a:lnTo>
                  <a:pt x="168491" y="1273"/>
                </a:lnTo>
                <a:lnTo>
                  <a:pt x="160905" y="784"/>
                </a:lnTo>
                <a:lnTo>
                  <a:pt x="152990" y="458"/>
                </a:lnTo>
                <a:lnTo>
                  <a:pt x="134035" y="97"/>
                </a:lnTo>
                <a:lnTo>
                  <a:pt x="123647" y="0"/>
                </a:lnTo>
                <a:lnTo>
                  <a:pt x="114816" y="888"/>
                </a:lnTo>
                <a:lnTo>
                  <a:pt x="107024" y="2433"/>
                </a:lnTo>
                <a:lnTo>
                  <a:pt x="99924" y="4415"/>
                </a:lnTo>
                <a:lnTo>
                  <a:pt x="84416" y="9158"/>
                </a:lnTo>
                <a:lnTo>
                  <a:pt x="76280" y="11756"/>
                </a:lnTo>
                <a:lnTo>
                  <a:pt x="68951" y="14440"/>
                </a:lnTo>
                <a:lnTo>
                  <a:pt x="62160" y="17183"/>
                </a:lnTo>
                <a:lnTo>
                  <a:pt x="55727" y="19963"/>
                </a:lnTo>
                <a:lnTo>
                  <a:pt x="48581" y="23722"/>
                </a:lnTo>
                <a:lnTo>
                  <a:pt x="40960" y="28133"/>
                </a:lnTo>
                <a:lnTo>
                  <a:pt x="33022" y="32978"/>
                </a:lnTo>
                <a:lnTo>
                  <a:pt x="26777" y="37161"/>
                </a:lnTo>
                <a:lnTo>
                  <a:pt x="21661" y="40902"/>
                </a:lnTo>
                <a:lnTo>
                  <a:pt x="17298" y="44349"/>
                </a:lnTo>
                <a:lnTo>
                  <a:pt x="14390" y="48552"/>
                </a:lnTo>
                <a:lnTo>
                  <a:pt x="9344" y="62616"/>
                </a:lnTo>
                <a:lnTo>
                  <a:pt x="7182" y="66445"/>
                </a:lnTo>
                <a:lnTo>
                  <a:pt x="0" y="769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81"/>
          <p:cNvSpPr/>
          <p:nvPr/>
        </p:nvSpPr>
        <p:spPr>
          <a:xfrm>
            <a:off x="1254442" y="1465897"/>
            <a:ext cx="16793" cy="171451"/>
          </a:xfrm>
          <a:custGeom>
            <a:avLst/>
            <a:gdLst/>
            <a:ahLst/>
            <a:cxnLst/>
            <a:rect l="0" t="0" r="0" b="0"/>
            <a:pathLst>
              <a:path w="16793" h="171451">
                <a:moveTo>
                  <a:pt x="8572" y="0"/>
                </a:moveTo>
                <a:lnTo>
                  <a:pt x="13123" y="13653"/>
                </a:lnTo>
                <a:lnTo>
                  <a:pt x="14464" y="21484"/>
                </a:lnTo>
                <a:lnTo>
                  <a:pt x="15358" y="30515"/>
                </a:lnTo>
                <a:lnTo>
                  <a:pt x="15953" y="40346"/>
                </a:lnTo>
                <a:lnTo>
                  <a:pt x="16615" y="58889"/>
                </a:lnTo>
                <a:lnTo>
                  <a:pt x="16792" y="67834"/>
                </a:lnTo>
                <a:lnTo>
                  <a:pt x="15957" y="78561"/>
                </a:lnTo>
                <a:lnTo>
                  <a:pt x="14448" y="90474"/>
                </a:lnTo>
                <a:lnTo>
                  <a:pt x="12490" y="103178"/>
                </a:lnTo>
                <a:lnTo>
                  <a:pt x="11184" y="113553"/>
                </a:lnTo>
                <a:lnTo>
                  <a:pt x="10313" y="122375"/>
                </a:lnTo>
                <a:lnTo>
                  <a:pt x="9346" y="136304"/>
                </a:lnTo>
                <a:lnTo>
                  <a:pt x="9088" y="141352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82"/>
          <p:cNvSpPr/>
          <p:nvPr/>
        </p:nvSpPr>
        <p:spPr>
          <a:xfrm>
            <a:off x="1365884" y="1337310"/>
            <a:ext cx="274321" cy="34291"/>
          </a:xfrm>
          <a:custGeom>
            <a:avLst/>
            <a:gdLst/>
            <a:ahLst/>
            <a:cxnLst/>
            <a:rect l="0" t="0" r="0" b="0"/>
            <a:pathLst>
              <a:path w="274321" h="34291">
                <a:moveTo>
                  <a:pt x="0" y="34290"/>
                </a:moveTo>
                <a:lnTo>
                  <a:pt x="18204" y="34290"/>
                </a:lnTo>
                <a:lnTo>
                  <a:pt x="25471" y="33337"/>
                </a:lnTo>
                <a:lnTo>
                  <a:pt x="32221" y="31750"/>
                </a:lnTo>
                <a:lnTo>
                  <a:pt x="38626" y="29739"/>
                </a:lnTo>
                <a:lnTo>
                  <a:pt x="51468" y="28398"/>
                </a:lnTo>
                <a:lnTo>
                  <a:pt x="68602" y="27504"/>
                </a:lnTo>
                <a:lnTo>
                  <a:pt x="88597" y="26909"/>
                </a:lnTo>
                <a:lnTo>
                  <a:pt x="107643" y="25559"/>
                </a:lnTo>
                <a:lnTo>
                  <a:pt x="126054" y="23707"/>
                </a:lnTo>
                <a:lnTo>
                  <a:pt x="144044" y="21519"/>
                </a:lnTo>
                <a:lnTo>
                  <a:pt x="158894" y="20061"/>
                </a:lnTo>
                <a:lnTo>
                  <a:pt x="171652" y="19089"/>
                </a:lnTo>
                <a:lnTo>
                  <a:pt x="183015" y="18441"/>
                </a:lnTo>
                <a:lnTo>
                  <a:pt x="194400" y="17056"/>
                </a:lnTo>
                <a:lnTo>
                  <a:pt x="205800" y="15181"/>
                </a:lnTo>
                <a:lnTo>
                  <a:pt x="217210" y="12978"/>
                </a:lnTo>
                <a:lnTo>
                  <a:pt x="226722" y="11509"/>
                </a:lnTo>
                <a:lnTo>
                  <a:pt x="234968" y="10530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83"/>
          <p:cNvSpPr/>
          <p:nvPr/>
        </p:nvSpPr>
        <p:spPr>
          <a:xfrm>
            <a:off x="1691639" y="1140541"/>
            <a:ext cx="308396" cy="376740"/>
          </a:xfrm>
          <a:custGeom>
            <a:avLst/>
            <a:gdLst/>
            <a:ahLst/>
            <a:cxnLst/>
            <a:rect l="0" t="0" r="0" b="0"/>
            <a:pathLst>
              <a:path w="308396" h="376740">
                <a:moveTo>
                  <a:pt x="0" y="42464"/>
                </a:moveTo>
                <a:lnTo>
                  <a:pt x="9102" y="33362"/>
                </a:lnTo>
                <a:lnTo>
                  <a:pt x="18651" y="26353"/>
                </a:lnTo>
                <a:lnTo>
                  <a:pt x="23864" y="23151"/>
                </a:lnTo>
                <a:lnTo>
                  <a:pt x="29244" y="20063"/>
                </a:lnTo>
                <a:lnTo>
                  <a:pt x="40303" y="14093"/>
                </a:lnTo>
                <a:lnTo>
                  <a:pt x="45919" y="12120"/>
                </a:lnTo>
                <a:lnTo>
                  <a:pt x="51567" y="10804"/>
                </a:lnTo>
                <a:lnTo>
                  <a:pt x="57238" y="9928"/>
                </a:lnTo>
                <a:lnTo>
                  <a:pt x="87974" y="4142"/>
                </a:lnTo>
                <a:lnTo>
                  <a:pt x="98655" y="2629"/>
                </a:lnTo>
                <a:lnTo>
                  <a:pt x="108632" y="1619"/>
                </a:lnTo>
                <a:lnTo>
                  <a:pt x="118142" y="947"/>
                </a:lnTo>
                <a:lnTo>
                  <a:pt x="133788" y="199"/>
                </a:lnTo>
                <a:lnTo>
                  <a:pt x="140627" y="0"/>
                </a:lnTo>
                <a:lnTo>
                  <a:pt x="148044" y="819"/>
                </a:lnTo>
                <a:lnTo>
                  <a:pt x="155846" y="2318"/>
                </a:lnTo>
                <a:lnTo>
                  <a:pt x="163905" y="4270"/>
                </a:lnTo>
                <a:lnTo>
                  <a:pt x="170230" y="6524"/>
                </a:lnTo>
                <a:lnTo>
                  <a:pt x="179798" y="11568"/>
                </a:lnTo>
                <a:lnTo>
                  <a:pt x="187226" y="16985"/>
                </a:lnTo>
                <a:lnTo>
                  <a:pt x="190540" y="19763"/>
                </a:lnTo>
                <a:lnTo>
                  <a:pt x="192749" y="23520"/>
                </a:lnTo>
                <a:lnTo>
                  <a:pt x="195204" y="32774"/>
                </a:lnTo>
                <a:lnTo>
                  <a:pt x="196586" y="44143"/>
                </a:lnTo>
                <a:lnTo>
                  <a:pt x="194369" y="53053"/>
                </a:lnTo>
                <a:lnTo>
                  <a:pt x="190209" y="63362"/>
                </a:lnTo>
                <a:lnTo>
                  <a:pt x="185185" y="74294"/>
                </a:lnTo>
                <a:lnTo>
                  <a:pt x="180607" y="79877"/>
                </a:lnTo>
                <a:lnTo>
                  <a:pt x="174697" y="85503"/>
                </a:lnTo>
                <a:lnTo>
                  <a:pt x="167900" y="91159"/>
                </a:lnTo>
                <a:lnTo>
                  <a:pt x="161463" y="97787"/>
                </a:lnTo>
                <a:lnTo>
                  <a:pt x="155267" y="105063"/>
                </a:lnTo>
                <a:lnTo>
                  <a:pt x="149232" y="112772"/>
                </a:lnTo>
                <a:lnTo>
                  <a:pt x="139986" y="123877"/>
                </a:lnTo>
                <a:lnTo>
                  <a:pt x="136187" y="128172"/>
                </a:lnTo>
                <a:lnTo>
                  <a:pt x="128891" y="134845"/>
                </a:lnTo>
                <a:lnTo>
                  <a:pt x="119265" y="143103"/>
                </a:lnTo>
                <a:lnTo>
                  <a:pt x="108085" y="152419"/>
                </a:lnTo>
                <a:lnTo>
                  <a:pt x="99679" y="160535"/>
                </a:lnTo>
                <a:lnTo>
                  <a:pt x="93123" y="167850"/>
                </a:lnTo>
                <a:lnTo>
                  <a:pt x="80308" y="184177"/>
                </a:lnTo>
                <a:lnTo>
                  <a:pt x="81161" y="185517"/>
                </a:lnTo>
                <a:lnTo>
                  <a:pt x="83635" y="186410"/>
                </a:lnTo>
                <a:lnTo>
                  <a:pt x="87189" y="187005"/>
                </a:lnTo>
                <a:lnTo>
                  <a:pt x="99084" y="187402"/>
                </a:lnTo>
                <a:lnTo>
                  <a:pt x="181135" y="188092"/>
                </a:lnTo>
                <a:lnTo>
                  <a:pt x="195052" y="189079"/>
                </a:lnTo>
                <a:lnTo>
                  <a:pt x="210045" y="190690"/>
                </a:lnTo>
                <a:lnTo>
                  <a:pt x="225755" y="192716"/>
                </a:lnTo>
                <a:lnTo>
                  <a:pt x="239086" y="195019"/>
                </a:lnTo>
                <a:lnTo>
                  <a:pt x="250831" y="197507"/>
                </a:lnTo>
                <a:lnTo>
                  <a:pt x="261518" y="200119"/>
                </a:lnTo>
                <a:lnTo>
                  <a:pt x="270548" y="202812"/>
                </a:lnTo>
                <a:lnTo>
                  <a:pt x="278473" y="205560"/>
                </a:lnTo>
                <a:lnTo>
                  <a:pt x="285662" y="208344"/>
                </a:lnTo>
                <a:lnTo>
                  <a:pt x="291406" y="211153"/>
                </a:lnTo>
                <a:lnTo>
                  <a:pt x="300329" y="216814"/>
                </a:lnTo>
                <a:lnTo>
                  <a:pt x="303090" y="220610"/>
                </a:lnTo>
                <a:lnTo>
                  <a:pt x="306157" y="229907"/>
                </a:lnTo>
                <a:lnTo>
                  <a:pt x="307520" y="240389"/>
                </a:lnTo>
                <a:lnTo>
                  <a:pt x="308126" y="251398"/>
                </a:lnTo>
                <a:lnTo>
                  <a:pt x="308395" y="262641"/>
                </a:lnTo>
                <a:lnTo>
                  <a:pt x="307514" y="267353"/>
                </a:lnTo>
                <a:lnTo>
                  <a:pt x="303996" y="275130"/>
                </a:lnTo>
                <a:lnTo>
                  <a:pt x="296717" y="284301"/>
                </a:lnTo>
                <a:lnTo>
                  <a:pt x="292109" y="289413"/>
                </a:lnTo>
                <a:lnTo>
                  <a:pt x="276829" y="305254"/>
                </a:lnTo>
                <a:lnTo>
                  <a:pt x="267420" y="314812"/>
                </a:lnTo>
                <a:lnTo>
                  <a:pt x="255433" y="324042"/>
                </a:lnTo>
                <a:lnTo>
                  <a:pt x="241726" y="333052"/>
                </a:lnTo>
                <a:lnTo>
                  <a:pt x="215067" y="348779"/>
                </a:lnTo>
                <a:lnTo>
                  <a:pt x="196868" y="358944"/>
                </a:lnTo>
                <a:lnTo>
                  <a:pt x="182430" y="366636"/>
                </a:lnTo>
                <a:lnTo>
                  <a:pt x="175912" y="370021"/>
                </a:lnTo>
                <a:lnTo>
                  <a:pt x="170615" y="372278"/>
                </a:lnTo>
                <a:lnTo>
                  <a:pt x="162189" y="374785"/>
                </a:lnTo>
                <a:lnTo>
                  <a:pt x="152729" y="375900"/>
                </a:lnTo>
                <a:lnTo>
                  <a:pt x="138072" y="376739"/>
                </a:lnTo>
                <a:lnTo>
                  <a:pt x="132880" y="372225"/>
                </a:lnTo>
                <a:lnTo>
                  <a:pt x="132401" y="369937"/>
                </a:lnTo>
                <a:lnTo>
                  <a:pt x="133035" y="367459"/>
                </a:lnTo>
                <a:lnTo>
                  <a:pt x="134410" y="364855"/>
                </a:lnTo>
                <a:lnTo>
                  <a:pt x="135938" y="356881"/>
                </a:lnTo>
                <a:lnTo>
                  <a:pt x="137161" y="34250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84"/>
          <p:cNvSpPr/>
          <p:nvPr/>
        </p:nvSpPr>
        <p:spPr>
          <a:xfrm>
            <a:off x="2034539" y="1047036"/>
            <a:ext cx="324008" cy="487442"/>
          </a:xfrm>
          <a:custGeom>
            <a:avLst/>
            <a:gdLst/>
            <a:ahLst/>
            <a:cxnLst/>
            <a:rect l="0" t="0" r="0" b="0"/>
            <a:pathLst>
              <a:path w="324008" h="487442">
                <a:moveTo>
                  <a:pt x="0" y="7381"/>
                </a:moveTo>
                <a:lnTo>
                  <a:pt x="18204" y="2830"/>
                </a:lnTo>
                <a:lnTo>
                  <a:pt x="25471" y="1490"/>
                </a:lnTo>
                <a:lnTo>
                  <a:pt x="32221" y="596"/>
                </a:lnTo>
                <a:lnTo>
                  <a:pt x="38626" y="0"/>
                </a:lnTo>
                <a:lnTo>
                  <a:pt x="47658" y="1508"/>
                </a:lnTo>
                <a:lnTo>
                  <a:pt x="58442" y="4418"/>
                </a:lnTo>
                <a:lnTo>
                  <a:pt x="70394" y="8263"/>
                </a:lnTo>
                <a:lnTo>
                  <a:pt x="80267" y="11779"/>
                </a:lnTo>
                <a:lnTo>
                  <a:pt x="88754" y="15076"/>
                </a:lnTo>
                <a:lnTo>
                  <a:pt x="96317" y="18226"/>
                </a:lnTo>
                <a:lnTo>
                  <a:pt x="104216" y="21278"/>
                </a:lnTo>
                <a:lnTo>
                  <a:pt x="120614" y="27210"/>
                </a:lnTo>
                <a:lnTo>
                  <a:pt x="129939" y="32983"/>
                </a:lnTo>
                <a:lnTo>
                  <a:pt x="139967" y="40641"/>
                </a:lnTo>
                <a:lnTo>
                  <a:pt x="150461" y="49557"/>
                </a:lnTo>
                <a:lnTo>
                  <a:pt x="160315" y="56453"/>
                </a:lnTo>
                <a:lnTo>
                  <a:pt x="169742" y="62003"/>
                </a:lnTo>
                <a:lnTo>
                  <a:pt x="178884" y="66656"/>
                </a:lnTo>
                <a:lnTo>
                  <a:pt x="186884" y="71663"/>
                </a:lnTo>
                <a:lnTo>
                  <a:pt x="194122" y="76905"/>
                </a:lnTo>
                <a:lnTo>
                  <a:pt x="211054" y="90668"/>
                </a:lnTo>
                <a:lnTo>
                  <a:pt x="237630" y="112660"/>
                </a:lnTo>
                <a:lnTo>
                  <a:pt x="248907" y="122335"/>
                </a:lnTo>
                <a:lnTo>
                  <a:pt x="258331" y="130689"/>
                </a:lnTo>
                <a:lnTo>
                  <a:pt x="266518" y="138164"/>
                </a:lnTo>
                <a:lnTo>
                  <a:pt x="273881" y="146005"/>
                </a:lnTo>
                <a:lnTo>
                  <a:pt x="280695" y="154089"/>
                </a:lnTo>
                <a:lnTo>
                  <a:pt x="287143" y="162336"/>
                </a:lnTo>
                <a:lnTo>
                  <a:pt x="292394" y="170692"/>
                </a:lnTo>
                <a:lnTo>
                  <a:pt x="296847" y="179120"/>
                </a:lnTo>
                <a:lnTo>
                  <a:pt x="300768" y="187596"/>
                </a:lnTo>
                <a:lnTo>
                  <a:pt x="304335" y="196105"/>
                </a:lnTo>
                <a:lnTo>
                  <a:pt x="307665" y="204634"/>
                </a:lnTo>
                <a:lnTo>
                  <a:pt x="310837" y="213178"/>
                </a:lnTo>
                <a:lnTo>
                  <a:pt x="316903" y="227751"/>
                </a:lnTo>
                <a:lnTo>
                  <a:pt x="319854" y="234305"/>
                </a:lnTo>
                <a:lnTo>
                  <a:pt x="323132" y="249206"/>
                </a:lnTo>
                <a:lnTo>
                  <a:pt x="324007" y="257180"/>
                </a:lnTo>
                <a:lnTo>
                  <a:pt x="323637" y="265354"/>
                </a:lnTo>
                <a:lnTo>
                  <a:pt x="322438" y="273660"/>
                </a:lnTo>
                <a:lnTo>
                  <a:pt x="320687" y="282056"/>
                </a:lnTo>
                <a:lnTo>
                  <a:pt x="317614" y="293367"/>
                </a:lnTo>
                <a:lnTo>
                  <a:pt x="309120" y="321176"/>
                </a:lnTo>
                <a:lnTo>
                  <a:pt x="304187" y="332783"/>
                </a:lnTo>
                <a:lnTo>
                  <a:pt x="298994" y="342425"/>
                </a:lnTo>
                <a:lnTo>
                  <a:pt x="276972" y="376140"/>
                </a:lnTo>
                <a:lnTo>
                  <a:pt x="268468" y="385618"/>
                </a:lnTo>
                <a:lnTo>
                  <a:pt x="258036" y="395746"/>
                </a:lnTo>
                <a:lnTo>
                  <a:pt x="246319" y="406309"/>
                </a:lnTo>
                <a:lnTo>
                  <a:pt x="234698" y="416208"/>
                </a:lnTo>
                <a:lnTo>
                  <a:pt x="202996" y="441887"/>
                </a:lnTo>
                <a:lnTo>
                  <a:pt x="196291" y="447547"/>
                </a:lnTo>
                <a:lnTo>
                  <a:pt x="190868" y="452273"/>
                </a:lnTo>
                <a:lnTo>
                  <a:pt x="185348" y="456375"/>
                </a:lnTo>
                <a:lnTo>
                  <a:pt x="179763" y="460063"/>
                </a:lnTo>
                <a:lnTo>
                  <a:pt x="174135" y="463474"/>
                </a:lnTo>
                <a:lnTo>
                  <a:pt x="165341" y="469804"/>
                </a:lnTo>
                <a:lnTo>
                  <a:pt x="158258" y="475792"/>
                </a:lnTo>
                <a:lnTo>
                  <a:pt x="151934" y="481629"/>
                </a:lnTo>
                <a:lnTo>
                  <a:pt x="148915" y="483566"/>
                </a:lnTo>
                <a:lnTo>
                  <a:pt x="142019" y="486293"/>
                </a:lnTo>
                <a:lnTo>
                  <a:pt x="142305" y="486676"/>
                </a:lnTo>
                <a:lnTo>
                  <a:pt x="143447" y="486931"/>
                </a:lnTo>
                <a:lnTo>
                  <a:pt x="143257" y="487101"/>
                </a:lnTo>
                <a:lnTo>
                  <a:pt x="137161" y="4874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85"/>
          <p:cNvSpPr/>
          <p:nvPr/>
        </p:nvSpPr>
        <p:spPr>
          <a:xfrm>
            <a:off x="2343150" y="1500187"/>
            <a:ext cx="107199" cy="154306"/>
          </a:xfrm>
          <a:custGeom>
            <a:avLst/>
            <a:gdLst/>
            <a:ahLst/>
            <a:cxnLst/>
            <a:rect l="0" t="0" r="0" b="0"/>
            <a:pathLst>
              <a:path w="107199" h="154306">
                <a:moveTo>
                  <a:pt x="68579" y="0"/>
                </a:moveTo>
                <a:lnTo>
                  <a:pt x="77681" y="9102"/>
                </a:lnTo>
                <a:lnTo>
                  <a:pt x="82267" y="12735"/>
                </a:lnTo>
                <a:lnTo>
                  <a:pt x="87230" y="16110"/>
                </a:lnTo>
                <a:lnTo>
                  <a:pt x="92443" y="19313"/>
                </a:lnTo>
                <a:lnTo>
                  <a:pt x="95918" y="22400"/>
                </a:lnTo>
                <a:lnTo>
                  <a:pt x="98236" y="25411"/>
                </a:lnTo>
                <a:lnTo>
                  <a:pt x="104037" y="36739"/>
                </a:lnTo>
                <a:lnTo>
                  <a:pt x="106505" y="41638"/>
                </a:lnTo>
                <a:lnTo>
                  <a:pt x="107198" y="46809"/>
                </a:lnTo>
                <a:lnTo>
                  <a:pt x="106708" y="52161"/>
                </a:lnTo>
                <a:lnTo>
                  <a:pt x="105428" y="57634"/>
                </a:lnTo>
                <a:lnTo>
                  <a:pt x="102670" y="66045"/>
                </a:lnTo>
                <a:lnTo>
                  <a:pt x="94526" y="88091"/>
                </a:lnTo>
                <a:lnTo>
                  <a:pt x="89687" y="97780"/>
                </a:lnTo>
                <a:lnTo>
                  <a:pt x="84556" y="106144"/>
                </a:lnTo>
                <a:lnTo>
                  <a:pt x="79231" y="113625"/>
                </a:lnTo>
                <a:lnTo>
                  <a:pt x="72823" y="119565"/>
                </a:lnTo>
                <a:lnTo>
                  <a:pt x="65693" y="124478"/>
                </a:lnTo>
                <a:lnTo>
                  <a:pt x="51104" y="132476"/>
                </a:lnTo>
                <a:lnTo>
                  <a:pt x="38270" y="139206"/>
                </a:lnTo>
                <a:lnTo>
                  <a:pt x="31228" y="142334"/>
                </a:lnTo>
                <a:lnTo>
                  <a:pt x="23676" y="145372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86"/>
          <p:cNvSpPr/>
          <p:nvPr/>
        </p:nvSpPr>
        <p:spPr>
          <a:xfrm>
            <a:off x="2731317" y="1097280"/>
            <a:ext cx="229053" cy="411312"/>
          </a:xfrm>
          <a:custGeom>
            <a:avLst/>
            <a:gdLst/>
            <a:ahLst/>
            <a:cxnLst/>
            <a:rect l="0" t="0" r="0" b="0"/>
            <a:pathLst>
              <a:path w="229053" h="411312">
                <a:moveTo>
                  <a:pt x="100465" y="0"/>
                </a:moveTo>
                <a:lnTo>
                  <a:pt x="93621" y="12735"/>
                </a:lnTo>
                <a:lnTo>
                  <a:pt x="88533" y="19312"/>
                </a:lnTo>
                <a:lnTo>
                  <a:pt x="71212" y="42023"/>
                </a:lnTo>
                <a:lnTo>
                  <a:pt x="65723" y="50875"/>
                </a:lnTo>
                <a:lnTo>
                  <a:pt x="61111" y="59634"/>
                </a:lnTo>
                <a:lnTo>
                  <a:pt x="57084" y="68331"/>
                </a:lnTo>
                <a:lnTo>
                  <a:pt x="53447" y="76986"/>
                </a:lnTo>
                <a:lnTo>
                  <a:pt x="50070" y="85614"/>
                </a:lnTo>
                <a:lnTo>
                  <a:pt x="43777" y="102820"/>
                </a:lnTo>
                <a:lnTo>
                  <a:pt x="37806" y="119993"/>
                </a:lnTo>
                <a:lnTo>
                  <a:pt x="32974" y="132383"/>
                </a:lnTo>
                <a:lnTo>
                  <a:pt x="19987" y="163929"/>
                </a:lnTo>
                <a:lnTo>
                  <a:pt x="14428" y="181676"/>
                </a:lnTo>
                <a:lnTo>
                  <a:pt x="9769" y="200175"/>
                </a:lnTo>
                <a:lnTo>
                  <a:pt x="5711" y="219175"/>
                </a:lnTo>
                <a:lnTo>
                  <a:pt x="3006" y="234699"/>
                </a:lnTo>
                <a:lnTo>
                  <a:pt x="1202" y="247906"/>
                </a:lnTo>
                <a:lnTo>
                  <a:pt x="0" y="259568"/>
                </a:lnTo>
                <a:lnTo>
                  <a:pt x="151" y="272105"/>
                </a:lnTo>
                <a:lnTo>
                  <a:pt x="1204" y="285226"/>
                </a:lnTo>
                <a:lnTo>
                  <a:pt x="2858" y="298735"/>
                </a:lnTo>
                <a:lnTo>
                  <a:pt x="4914" y="309647"/>
                </a:lnTo>
                <a:lnTo>
                  <a:pt x="7237" y="318826"/>
                </a:lnTo>
                <a:lnTo>
                  <a:pt x="9738" y="326851"/>
                </a:lnTo>
                <a:lnTo>
                  <a:pt x="14263" y="336010"/>
                </a:lnTo>
                <a:lnTo>
                  <a:pt x="20137" y="345927"/>
                </a:lnTo>
                <a:lnTo>
                  <a:pt x="26910" y="356348"/>
                </a:lnTo>
                <a:lnTo>
                  <a:pt x="32379" y="365200"/>
                </a:lnTo>
                <a:lnTo>
                  <a:pt x="36977" y="373006"/>
                </a:lnTo>
                <a:lnTo>
                  <a:pt x="40994" y="380116"/>
                </a:lnTo>
                <a:lnTo>
                  <a:pt x="45578" y="385808"/>
                </a:lnTo>
                <a:lnTo>
                  <a:pt x="50539" y="390555"/>
                </a:lnTo>
                <a:lnTo>
                  <a:pt x="55751" y="394672"/>
                </a:lnTo>
                <a:lnTo>
                  <a:pt x="63988" y="398370"/>
                </a:lnTo>
                <a:lnTo>
                  <a:pt x="74242" y="401787"/>
                </a:lnTo>
                <a:lnTo>
                  <a:pt x="85840" y="405018"/>
                </a:lnTo>
                <a:lnTo>
                  <a:pt x="95478" y="407172"/>
                </a:lnTo>
                <a:lnTo>
                  <a:pt x="103808" y="408608"/>
                </a:lnTo>
                <a:lnTo>
                  <a:pt x="111266" y="409565"/>
                </a:lnTo>
                <a:lnTo>
                  <a:pt x="118143" y="410203"/>
                </a:lnTo>
                <a:lnTo>
                  <a:pt x="124633" y="410629"/>
                </a:lnTo>
                <a:lnTo>
                  <a:pt x="130865" y="410912"/>
                </a:lnTo>
                <a:lnTo>
                  <a:pt x="145408" y="411227"/>
                </a:lnTo>
                <a:lnTo>
                  <a:pt x="153287" y="411311"/>
                </a:lnTo>
                <a:lnTo>
                  <a:pt x="159492" y="410415"/>
                </a:lnTo>
                <a:lnTo>
                  <a:pt x="164582" y="408865"/>
                </a:lnTo>
                <a:lnTo>
                  <a:pt x="168927" y="406879"/>
                </a:lnTo>
                <a:lnTo>
                  <a:pt x="173729" y="405555"/>
                </a:lnTo>
                <a:lnTo>
                  <a:pt x="178835" y="404672"/>
                </a:lnTo>
                <a:lnTo>
                  <a:pt x="184144" y="404084"/>
                </a:lnTo>
                <a:lnTo>
                  <a:pt x="189589" y="403692"/>
                </a:lnTo>
                <a:lnTo>
                  <a:pt x="195123" y="403430"/>
                </a:lnTo>
                <a:lnTo>
                  <a:pt x="200718" y="403256"/>
                </a:lnTo>
                <a:lnTo>
                  <a:pt x="205400" y="402187"/>
                </a:lnTo>
                <a:lnTo>
                  <a:pt x="209475" y="400522"/>
                </a:lnTo>
                <a:lnTo>
                  <a:pt x="216541" y="397085"/>
                </a:lnTo>
                <a:lnTo>
                  <a:pt x="219759" y="396168"/>
                </a:lnTo>
                <a:lnTo>
                  <a:pt x="229052" y="3943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87"/>
          <p:cNvSpPr/>
          <p:nvPr/>
        </p:nvSpPr>
        <p:spPr>
          <a:xfrm>
            <a:off x="3084041" y="1174432"/>
            <a:ext cx="22062" cy="325756"/>
          </a:xfrm>
          <a:custGeom>
            <a:avLst/>
            <a:gdLst/>
            <a:ahLst/>
            <a:cxnLst/>
            <a:rect l="0" t="0" r="0" b="0"/>
            <a:pathLst>
              <a:path w="22062" h="325756">
                <a:moveTo>
                  <a:pt x="22061" y="0"/>
                </a:moveTo>
                <a:lnTo>
                  <a:pt x="22061" y="83478"/>
                </a:lnTo>
                <a:lnTo>
                  <a:pt x="21109" y="96610"/>
                </a:lnTo>
                <a:lnTo>
                  <a:pt x="19521" y="109174"/>
                </a:lnTo>
                <a:lnTo>
                  <a:pt x="17510" y="121360"/>
                </a:lnTo>
                <a:lnTo>
                  <a:pt x="16170" y="135199"/>
                </a:lnTo>
                <a:lnTo>
                  <a:pt x="15276" y="150140"/>
                </a:lnTo>
                <a:lnTo>
                  <a:pt x="14680" y="165816"/>
                </a:lnTo>
                <a:lnTo>
                  <a:pt x="13330" y="179124"/>
                </a:lnTo>
                <a:lnTo>
                  <a:pt x="11478" y="190854"/>
                </a:lnTo>
                <a:lnTo>
                  <a:pt x="9291" y="201531"/>
                </a:lnTo>
                <a:lnTo>
                  <a:pt x="7832" y="211506"/>
                </a:lnTo>
                <a:lnTo>
                  <a:pt x="6860" y="221014"/>
                </a:lnTo>
                <a:lnTo>
                  <a:pt x="6212" y="230210"/>
                </a:lnTo>
                <a:lnTo>
                  <a:pt x="5780" y="240151"/>
                </a:lnTo>
                <a:lnTo>
                  <a:pt x="5172" y="270440"/>
                </a:lnTo>
                <a:lnTo>
                  <a:pt x="5030" y="285613"/>
                </a:lnTo>
                <a:lnTo>
                  <a:pt x="4039" y="293279"/>
                </a:lnTo>
                <a:lnTo>
                  <a:pt x="2427" y="301247"/>
                </a:lnTo>
                <a:lnTo>
                  <a:pt x="399" y="309416"/>
                </a:lnTo>
                <a:lnTo>
                  <a:pt x="0" y="314862"/>
                </a:lnTo>
                <a:lnTo>
                  <a:pt x="686" y="318493"/>
                </a:lnTo>
                <a:lnTo>
                  <a:pt x="4916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88"/>
          <p:cNvSpPr/>
          <p:nvPr/>
        </p:nvSpPr>
        <p:spPr>
          <a:xfrm>
            <a:off x="3219226" y="1157331"/>
            <a:ext cx="246922" cy="316561"/>
          </a:xfrm>
          <a:custGeom>
            <a:avLst/>
            <a:gdLst/>
            <a:ahLst/>
            <a:cxnLst/>
            <a:rect l="0" t="0" r="0" b="0"/>
            <a:pathLst>
              <a:path w="246922" h="316561">
                <a:moveTo>
                  <a:pt x="15463" y="59963"/>
                </a:moveTo>
                <a:lnTo>
                  <a:pt x="20014" y="46311"/>
                </a:lnTo>
                <a:lnTo>
                  <a:pt x="24789" y="37068"/>
                </a:lnTo>
                <a:lnTo>
                  <a:pt x="27395" y="33270"/>
                </a:lnTo>
                <a:lnTo>
                  <a:pt x="31038" y="29785"/>
                </a:lnTo>
                <a:lnTo>
                  <a:pt x="35372" y="26510"/>
                </a:lnTo>
                <a:lnTo>
                  <a:pt x="40166" y="23374"/>
                </a:lnTo>
                <a:lnTo>
                  <a:pt x="45266" y="20330"/>
                </a:lnTo>
                <a:lnTo>
                  <a:pt x="50572" y="17349"/>
                </a:lnTo>
                <a:lnTo>
                  <a:pt x="56014" y="14409"/>
                </a:lnTo>
                <a:lnTo>
                  <a:pt x="60595" y="11496"/>
                </a:lnTo>
                <a:lnTo>
                  <a:pt x="68224" y="5720"/>
                </a:lnTo>
                <a:lnTo>
                  <a:pt x="75402" y="3799"/>
                </a:lnTo>
                <a:lnTo>
                  <a:pt x="84950" y="2518"/>
                </a:lnTo>
                <a:lnTo>
                  <a:pt x="96078" y="1664"/>
                </a:lnTo>
                <a:lnTo>
                  <a:pt x="105402" y="1095"/>
                </a:lnTo>
                <a:lnTo>
                  <a:pt x="120841" y="462"/>
                </a:lnTo>
                <a:lnTo>
                  <a:pt x="140243" y="106"/>
                </a:lnTo>
                <a:lnTo>
                  <a:pt x="158057" y="0"/>
                </a:lnTo>
                <a:lnTo>
                  <a:pt x="162913" y="938"/>
                </a:lnTo>
                <a:lnTo>
                  <a:pt x="167103" y="2516"/>
                </a:lnTo>
                <a:lnTo>
                  <a:pt x="175252" y="6809"/>
                </a:lnTo>
                <a:lnTo>
                  <a:pt x="185223" y="11892"/>
                </a:lnTo>
                <a:lnTo>
                  <a:pt x="190549" y="15533"/>
                </a:lnTo>
                <a:lnTo>
                  <a:pt x="196005" y="19866"/>
                </a:lnTo>
                <a:lnTo>
                  <a:pt x="201547" y="24659"/>
                </a:lnTo>
                <a:lnTo>
                  <a:pt x="210245" y="32525"/>
                </a:lnTo>
                <a:lnTo>
                  <a:pt x="217285" y="40149"/>
                </a:lnTo>
                <a:lnTo>
                  <a:pt x="223590" y="49887"/>
                </a:lnTo>
                <a:lnTo>
                  <a:pt x="226604" y="55151"/>
                </a:lnTo>
                <a:lnTo>
                  <a:pt x="232494" y="66079"/>
                </a:lnTo>
                <a:lnTo>
                  <a:pt x="234446" y="72613"/>
                </a:lnTo>
                <a:lnTo>
                  <a:pt x="235746" y="79827"/>
                </a:lnTo>
                <a:lnTo>
                  <a:pt x="236614" y="87493"/>
                </a:lnTo>
                <a:lnTo>
                  <a:pt x="237192" y="94509"/>
                </a:lnTo>
                <a:lnTo>
                  <a:pt x="237578" y="101091"/>
                </a:lnTo>
                <a:lnTo>
                  <a:pt x="237835" y="107385"/>
                </a:lnTo>
                <a:lnTo>
                  <a:pt x="238120" y="121997"/>
                </a:lnTo>
                <a:lnTo>
                  <a:pt x="238196" y="129894"/>
                </a:lnTo>
                <a:lnTo>
                  <a:pt x="236342" y="139922"/>
                </a:lnTo>
                <a:lnTo>
                  <a:pt x="233201" y="151369"/>
                </a:lnTo>
                <a:lnTo>
                  <a:pt x="229202" y="163763"/>
                </a:lnTo>
                <a:lnTo>
                  <a:pt x="224631" y="173931"/>
                </a:lnTo>
                <a:lnTo>
                  <a:pt x="219678" y="182614"/>
                </a:lnTo>
                <a:lnTo>
                  <a:pt x="214472" y="190308"/>
                </a:lnTo>
                <a:lnTo>
                  <a:pt x="201067" y="209017"/>
                </a:lnTo>
                <a:lnTo>
                  <a:pt x="193492" y="219340"/>
                </a:lnTo>
                <a:lnTo>
                  <a:pt x="185584" y="228127"/>
                </a:lnTo>
                <a:lnTo>
                  <a:pt x="177455" y="235890"/>
                </a:lnTo>
                <a:lnTo>
                  <a:pt x="169178" y="242970"/>
                </a:lnTo>
                <a:lnTo>
                  <a:pt x="161754" y="249596"/>
                </a:lnTo>
                <a:lnTo>
                  <a:pt x="148427" y="262037"/>
                </a:lnTo>
                <a:lnTo>
                  <a:pt x="139348" y="268974"/>
                </a:lnTo>
                <a:lnTo>
                  <a:pt x="128533" y="276456"/>
                </a:lnTo>
                <a:lnTo>
                  <a:pt x="116561" y="284302"/>
                </a:lnTo>
                <a:lnTo>
                  <a:pt x="106674" y="290485"/>
                </a:lnTo>
                <a:lnTo>
                  <a:pt x="98178" y="295560"/>
                </a:lnTo>
                <a:lnTo>
                  <a:pt x="90609" y="299895"/>
                </a:lnTo>
                <a:lnTo>
                  <a:pt x="81753" y="303738"/>
                </a:lnTo>
                <a:lnTo>
                  <a:pt x="72039" y="307252"/>
                </a:lnTo>
                <a:lnTo>
                  <a:pt x="61753" y="310548"/>
                </a:lnTo>
                <a:lnTo>
                  <a:pt x="52991" y="312745"/>
                </a:lnTo>
                <a:lnTo>
                  <a:pt x="45244" y="314209"/>
                </a:lnTo>
                <a:lnTo>
                  <a:pt x="28225" y="316560"/>
                </a:lnTo>
                <a:lnTo>
                  <a:pt x="25876" y="315800"/>
                </a:lnTo>
                <a:lnTo>
                  <a:pt x="20726" y="312416"/>
                </a:lnTo>
                <a:lnTo>
                  <a:pt x="15263" y="310277"/>
                </a:lnTo>
                <a:lnTo>
                  <a:pt x="12472" y="309707"/>
                </a:lnTo>
                <a:lnTo>
                  <a:pt x="9659" y="307422"/>
                </a:lnTo>
                <a:lnTo>
                  <a:pt x="3994" y="299802"/>
                </a:lnTo>
                <a:lnTo>
                  <a:pt x="841" y="290066"/>
                </a:lnTo>
                <a:lnTo>
                  <a:pt x="0" y="284803"/>
                </a:lnTo>
                <a:lnTo>
                  <a:pt x="1345" y="278436"/>
                </a:lnTo>
                <a:lnTo>
                  <a:pt x="4146" y="271335"/>
                </a:lnTo>
                <a:lnTo>
                  <a:pt x="7919" y="263743"/>
                </a:lnTo>
                <a:lnTo>
                  <a:pt x="13291" y="255824"/>
                </a:lnTo>
                <a:lnTo>
                  <a:pt x="19730" y="247687"/>
                </a:lnTo>
                <a:lnTo>
                  <a:pt x="26880" y="239405"/>
                </a:lnTo>
                <a:lnTo>
                  <a:pt x="34505" y="232931"/>
                </a:lnTo>
                <a:lnTo>
                  <a:pt x="42445" y="227663"/>
                </a:lnTo>
                <a:lnTo>
                  <a:pt x="57935" y="219269"/>
                </a:lnTo>
                <a:lnTo>
                  <a:pt x="71170" y="212363"/>
                </a:lnTo>
                <a:lnTo>
                  <a:pt x="77366" y="210141"/>
                </a:lnTo>
                <a:lnTo>
                  <a:pt x="83402" y="208659"/>
                </a:lnTo>
                <a:lnTo>
                  <a:pt x="89331" y="207672"/>
                </a:lnTo>
                <a:lnTo>
                  <a:pt x="95188" y="207013"/>
                </a:lnTo>
                <a:lnTo>
                  <a:pt x="100998" y="206574"/>
                </a:lnTo>
                <a:lnTo>
                  <a:pt x="106777" y="206281"/>
                </a:lnTo>
                <a:lnTo>
                  <a:pt x="120817" y="205956"/>
                </a:lnTo>
                <a:lnTo>
                  <a:pt x="128562" y="205869"/>
                </a:lnTo>
                <a:lnTo>
                  <a:pt x="135630" y="206764"/>
                </a:lnTo>
                <a:lnTo>
                  <a:pt x="142247" y="208313"/>
                </a:lnTo>
                <a:lnTo>
                  <a:pt x="148563" y="210298"/>
                </a:lnTo>
                <a:lnTo>
                  <a:pt x="154679" y="212574"/>
                </a:lnTo>
                <a:lnTo>
                  <a:pt x="160661" y="215044"/>
                </a:lnTo>
                <a:lnTo>
                  <a:pt x="166555" y="217643"/>
                </a:lnTo>
                <a:lnTo>
                  <a:pt x="178183" y="223071"/>
                </a:lnTo>
                <a:lnTo>
                  <a:pt x="183950" y="225852"/>
                </a:lnTo>
                <a:lnTo>
                  <a:pt x="188748" y="228658"/>
                </a:lnTo>
                <a:lnTo>
                  <a:pt x="192899" y="231482"/>
                </a:lnTo>
                <a:lnTo>
                  <a:pt x="196619" y="234317"/>
                </a:lnTo>
                <a:lnTo>
                  <a:pt x="201004" y="238111"/>
                </a:lnTo>
                <a:lnTo>
                  <a:pt x="205832" y="242546"/>
                </a:lnTo>
                <a:lnTo>
                  <a:pt x="210956" y="247408"/>
                </a:lnTo>
                <a:lnTo>
                  <a:pt x="216277" y="251601"/>
                </a:lnTo>
                <a:lnTo>
                  <a:pt x="221729" y="255350"/>
                </a:lnTo>
                <a:lnTo>
                  <a:pt x="227269" y="258801"/>
                </a:lnTo>
                <a:lnTo>
                  <a:pt x="230962" y="262054"/>
                </a:lnTo>
                <a:lnTo>
                  <a:pt x="233424" y="265176"/>
                </a:lnTo>
                <a:lnTo>
                  <a:pt x="237113" y="272136"/>
                </a:lnTo>
                <a:lnTo>
                  <a:pt x="246921" y="2914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89"/>
          <p:cNvSpPr/>
          <p:nvPr/>
        </p:nvSpPr>
        <p:spPr>
          <a:xfrm>
            <a:off x="3543300" y="1474469"/>
            <a:ext cx="1" cy="145734"/>
          </a:xfrm>
          <a:custGeom>
            <a:avLst/>
            <a:gdLst/>
            <a:ahLst/>
            <a:cxnLst/>
            <a:rect l="0" t="0" r="0" b="0"/>
            <a:pathLst>
              <a:path w="1" h="145734">
                <a:moveTo>
                  <a:pt x="0" y="0"/>
                </a:move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90"/>
          <p:cNvSpPr/>
          <p:nvPr/>
        </p:nvSpPr>
        <p:spPr>
          <a:xfrm>
            <a:off x="3680459" y="1328873"/>
            <a:ext cx="231459" cy="17010"/>
          </a:xfrm>
          <a:custGeom>
            <a:avLst/>
            <a:gdLst/>
            <a:ahLst/>
            <a:cxnLst/>
            <a:rect l="0" t="0" r="0" b="0"/>
            <a:pathLst>
              <a:path w="231459" h="17010">
                <a:moveTo>
                  <a:pt x="0" y="17009"/>
                </a:moveTo>
                <a:lnTo>
                  <a:pt x="13653" y="12458"/>
                </a:lnTo>
                <a:lnTo>
                  <a:pt x="19579" y="10165"/>
                </a:lnTo>
                <a:lnTo>
                  <a:pt x="25436" y="7684"/>
                </a:lnTo>
                <a:lnTo>
                  <a:pt x="31245" y="5077"/>
                </a:lnTo>
                <a:lnTo>
                  <a:pt x="37975" y="3340"/>
                </a:lnTo>
                <a:lnTo>
                  <a:pt x="45320" y="2181"/>
                </a:lnTo>
                <a:lnTo>
                  <a:pt x="53073" y="1409"/>
                </a:lnTo>
                <a:lnTo>
                  <a:pt x="60147" y="894"/>
                </a:lnTo>
                <a:lnTo>
                  <a:pt x="66768" y="550"/>
                </a:lnTo>
                <a:lnTo>
                  <a:pt x="73087" y="322"/>
                </a:lnTo>
                <a:lnTo>
                  <a:pt x="136591" y="0"/>
                </a:lnTo>
                <a:lnTo>
                  <a:pt x="157736" y="907"/>
                </a:lnTo>
                <a:lnTo>
                  <a:pt x="175642" y="2464"/>
                </a:lnTo>
                <a:lnTo>
                  <a:pt x="231458" y="170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91"/>
          <p:cNvSpPr/>
          <p:nvPr/>
        </p:nvSpPr>
        <p:spPr>
          <a:xfrm>
            <a:off x="4006377" y="1148715"/>
            <a:ext cx="213597" cy="281445"/>
          </a:xfrm>
          <a:custGeom>
            <a:avLst/>
            <a:gdLst/>
            <a:ahLst/>
            <a:cxnLst/>
            <a:rect l="0" t="0" r="0" b="0"/>
            <a:pathLst>
              <a:path w="213597" h="281445">
                <a:moveTo>
                  <a:pt x="179860" y="17145"/>
                </a:moveTo>
                <a:lnTo>
                  <a:pt x="170759" y="8043"/>
                </a:lnTo>
                <a:lnTo>
                  <a:pt x="167125" y="6314"/>
                </a:lnTo>
                <a:lnTo>
                  <a:pt x="163750" y="6114"/>
                </a:lnTo>
                <a:lnTo>
                  <a:pt x="160547" y="6934"/>
                </a:lnTo>
                <a:lnTo>
                  <a:pt x="156508" y="7480"/>
                </a:lnTo>
                <a:lnTo>
                  <a:pt x="151909" y="7844"/>
                </a:lnTo>
                <a:lnTo>
                  <a:pt x="146939" y="8087"/>
                </a:lnTo>
                <a:lnTo>
                  <a:pt x="141720" y="9201"/>
                </a:lnTo>
                <a:lnTo>
                  <a:pt x="136336" y="10896"/>
                </a:lnTo>
                <a:lnTo>
                  <a:pt x="130841" y="12979"/>
                </a:lnTo>
                <a:lnTo>
                  <a:pt x="117117" y="17833"/>
                </a:lnTo>
                <a:lnTo>
                  <a:pt x="109456" y="20461"/>
                </a:lnTo>
                <a:lnTo>
                  <a:pt x="102444" y="22213"/>
                </a:lnTo>
                <a:lnTo>
                  <a:pt x="95864" y="23381"/>
                </a:lnTo>
                <a:lnTo>
                  <a:pt x="89573" y="24160"/>
                </a:lnTo>
                <a:lnTo>
                  <a:pt x="82521" y="26584"/>
                </a:lnTo>
                <a:lnTo>
                  <a:pt x="74963" y="30105"/>
                </a:lnTo>
                <a:lnTo>
                  <a:pt x="59896" y="38145"/>
                </a:lnTo>
                <a:lnTo>
                  <a:pt x="28796" y="54047"/>
                </a:lnTo>
                <a:lnTo>
                  <a:pt x="23905" y="56986"/>
                </a:lnTo>
                <a:lnTo>
                  <a:pt x="19693" y="59898"/>
                </a:lnTo>
                <a:lnTo>
                  <a:pt x="15932" y="62792"/>
                </a:lnTo>
                <a:lnTo>
                  <a:pt x="12472" y="65674"/>
                </a:lnTo>
                <a:lnTo>
                  <a:pt x="6088" y="71416"/>
                </a:lnTo>
                <a:lnTo>
                  <a:pt x="1690" y="75452"/>
                </a:lnTo>
                <a:lnTo>
                  <a:pt x="1072" y="76971"/>
                </a:lnTo>
                <a:lnTo>
                  <a:pt x="203" y="83660"/>
                </a:lnTo>
                <a:lnTo>
                  <a:pt x="0" y="88935"/>
                </a:lnTo>
                <a:lnTo>
                  <a:pt x="898" y="91674"/>
                </a:lnTo>
                <a:lnTo>
                  <a:pt x="4437" y="97259"/>
                </a:lnTo>
                <a:lnTo>
                  <a:pt x="7666" y="100082"/>
                </a:lnTo>
                <a:lnTo>
                  <a:pt x="11724" y="102916"/>
                </a:lnTo>
                <a:lnTo>
                  <a:pt x="16335" y="105758"/>
                </a:lnTo>
                <a:lnTo>
                  <a:pt x="23218" y="109558"/>
                </a:lnTo>
                <a:lnTo>
                  <a:pt x="41026" y="118860"/>
                </a:lnTo>
                <a:lnTo>
                  <a:pt x="55871" y="124007"/>
                </a:lnTo>
                <a:lnTo>
                  <a:pt x="74341" y="129344"/>
                </a:lnTo>
                <a:lnTo>
                  <a:pt x="95227" y="134806"/>
                </a:lnTo>
                <a:lnTo>
                  <a:pt x="112008" y="140353"/>
                </a:lnTo>
                <a:lnTo>
                  <a:pt x="126053" y="145956"/>
                </a:lnTo>
                <a:lnTo>
                  <a:pt x="156932" y="160404"/>
                </a:lnTo>
                <a:lnTo>
                  <a:pt x="164574" y="164086"/>
                </a:lnTo>
                <a:lnTo>
                  <a:pt x="171575" y="168445"/>
                </a:lnTo>
                <a:lnTo>
                  <a:pt x="178147" y="173257"/>
                </a:lnTo>
                <a:lnTo>
                  <a:pt x="184433" y="178369"/>
                </a:lnTo>
                <a:lnTo>
                  <a:pt x="189576" y="182730"/>
                </a:lnTo>
                <a:lnTo>
                  <a:pt x="193957" y="186590"/>
                </a:lnTo>
                <a:lnTo>
                  <a:pt x="197831" y="190116"/>
                </a:lnTo>
                <a:lnTo>
                  <a:pt x="201366" y="194371"/>
                </a:lnTo>
                <a:lnTo>
                  <a:pt x="204674" y="199113"/>
                </a:lnTo>
                <a:lnTo>
                  <a:pt x="207833" y="204179"/>
                </a:lnTo>
                <a:lnTo>
                  <a:pt x="211342" y="212349"/>
                </a:lnTo>
                <a:lnTo>
                  <a:pt x="212902" y="220107"/>
                </a:lnTo>
                <a:lnTo>
                  <a:pt x="213318" y="224843"/>
                </a:lnTo>
                <a:lnTo>
                  <a:pt x="213596" y="229905"/>
                </a:lnTo>
                <a:lnTo>
                  <a:pt x="212828" y="234232"/>
                </a:lnTo>
                <a:lnTo>
                  <a:pt x="209435" y="241580"/>
                </a:lnTo>
                <a:lnTo>
                  <a:pt x="206244" y="244874"/>
                </a:lnTo>
                <a:lnTo>
                  <a:pt x="202212" y="248021"/>
                </a:lnTo>
                <a:lnTo>
                  <a:pt x="177502" y="264468"/>
                </a:lnTo>
                <a:lnTo>
                  <a:pt x="170668" y="267752"/>
                </a:lnTo>
                <a:lnTo>
                  <a:pt x="164207" y="269941"/>
                </a:lnTo>
                <a:lnTo>
                  <a:pt x="157994" y="271401"/>
                </a:lnTo>
                <a:lnTo>
                  <a:pt x="151948" y="273326"/>
                </a:lnTo>
                <a:lnTo>
                  <a:pt x="146012" y="275562"/>
                </a:lnTo>
                <a:lnTo>
                  <a:pt x="140150" y="278006"/>
                </a:lnTo>
                <a:lnTo>
                  <a:pt x="134336" y="279634"/>
                </a:lnTo>
                <a:lnTo>
                  <a:pt x="128556" y="280720"/>
                </a:lnTo>
                <a:lnTo>
                  <a:pt x="122798" y="281444"/>
                </a:lnTo>
                <a:lnTo>
                  <a:pt x="118006" y="280974"/>
                </a:lnTo>
                <a:lnTo>
                  <a:pt x="113859" y="279709"/>
                </a:lnTo>
                <a:lnTo>
                  <a:pt x="110142" y="277912"/>
                </a:lnTo>
                <a:lnTo>
                  <a:pt x="103854" y="275762"/>
                </a:lnTo>
                <a:lnTo>
                  <a:pt x="95852" y="273376"/>
                </a:lnTo>
                <a:lnTo>
                  <a:pt x="86707" y="270833"/>
                </a:lnTo>
                <a:lnTo>
                  <a:pt x="79658" y="268185"/>
                </a:lnTo>
                <a:lnTo>
                  <a:pt x="74006" y="265468"/>
                </a:lnTo>
                <a:lnTo>
                  <a:pt x="69285" y="262703"/>
                </a:lnTo>
                <a:lnTo>
                  <a:pt x="65186" y="259908"/>
                </a:lnTo>
                <a:lnTo>
                  <a:pt x="61501" y="257092"/>
                </a:lnTo>
                <a:lnTo>
                  <a:pt x="54866" y="251423"/>
                </a:lnTo>
                <a:lnTo>
                  <a:pt x="48742" y="245728"/>
                </a:lnTo>
                <a:lnTo>
                  <a:pt x="42845" y="237482"/>
                </a:lnTo>
                <a:lnTo>
                  <a:pt x="39939" y="232616"/>
                </a:lnTo>
                <a:lnTo>
                  <a:pt x="38002" y="227467"/>
                </a:lnTo>
                <a:lnTo>
                  <a:pt x="36711" y="222130"/>
                </a:lnTo>
                <a:lnTo>
                  <a:pt x="35849" y="216666"/>
                </a:lnTo>
                <a:lnTo>
                  <a:pt x="35275" y="211119"/>
                </a:lnTo>
                <a:lnTo>
                  <a:pt x="34893" y="205516"/>
                </a:lnTo>
                <a:lnTo>
                  <a:pt x="34637" y="199876"/>
                </a:lnTo>
                <a:lnTo>
                  <a:pt x="35420" y="194210"/>
                </a:lnTo>
                <a:lnTo>
                  <a:pt x="36894" y="188528"/>
                </a:lnTo>
                <a:lnTo>
                  <a:pt x="38830" y="182835"/>
                </a:lnTo>
                <a:lnTo>
                  <a:pt x="42025" y="176183"/>
                </a:lnTo>
                <a:lnTo>
                  <a:pt x="46060" y="168890"/>
                </a:lnTo>
                <a:lnTo>
                  <a:pt x="50655" y="161171"/>
                </a:lnTo>
                <a:lnTo>
                  <a:pt x="55623" y="154119"/>
                </a:lnTo>
                <a:lnTo>
                  <a:pt x="60841" y="147514"/>
                </a:lnTo>
                <a:lnTo>
                  <a:pt x="66224" y="141205"/>
                </a:lnTo>
                <a:lnTo>
                  <a:pt x="73623" y="133189"/>
                </a:lnTo>
                <a:lnTo>
                  <a:pt x="92003" y="114122"/>
                </a:lnTo>
                <a:lnTo>
                  <a:pt x="117953" y="85328"/>
                </a:lnTo>
                <a:lnTo>
                  <a:pt x="132873" y="68315"/>
                </a:lnTo>
                <a:lnTo>
                  <a:pt x="144725" y="54116"/>
                </a:lnTo>
                <a:lnTo>
                  <a:pt x="154532" y="41792"/>
                </a:lnTo>
                <a:lnTo>
                  <a:pt x="1798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92"/>
          <p:cNvSpPr/>
          <p:nvPr/>
        </p:nvSpPr>
        <p:spPr>
          <a:xfrm>
            <a:off x="4211954" y="1054417"/>
            <a:ext cx="305742" cy="461105"/>
          </a:xfrm>
          <a:custGeom>
            <a:avLst/>
            <a:gdLst/>
            <a:ahLst/>
            <a:cxnLst/>
            <a:rect l="0" t="0" r="0" b="0"/>
            <a:pathLst>
              <a:path w="305742" h="461105">
                <a:moveTo>
                  <a:pt x="0" y="0"/>
                </a:moveTo>
                <a:lnTo>
                  <a:pt x="46007" y="0"/>
                </a:lnTo>
                <a:lnTo>
                  <a:pt x="55436" y="1905"/>
                </a:lnTo>
                <a:lnTo>
                  <a:pt x="66486" y="5080"/>
                </a:lnTo>
                <a:lnTo>
                  <a:pt x="78614" y="9102"/>
                </a:lnTo>
                <a:lnTo>
                  <a:pt x="88604" y="13688"/>
                </a:lnTo>
                <a:lnTo>
                  <a:pt x="97170" y="18650"/>
                </a:lnTo>
                <a:lnTo>
                  <a:pt x="104785" y="23864"/>
                </a:lnTo>
                <a:lnTo>
                  <a:pt x="115577" y="30197"/>
                </a:lnTo>
                <a:lnTo>
                  <a:pt x="128486" y="37276"/>
                </a:lnTo>
                <a:lnTo>
                  <a:pt x="142808" y="44853"/>
                </a:lnTo>
                <a:lnTo>
                  <a:pt x="154260" y="51810"/>
                </a:lnTo>
                <a:lnTo>
                  <a:pt x="163801" y="58352"/>
                </a:lnTo>
                <a:lnTo>
                  <a:pt x="172065" y="64619"/>
                </a:lnTo>
                <a:lnTo>
                  <a:pt x="188869" y="76662"/>
                </a:lnTo>
                <a:lnTo>
                  <a:pt x="197350" y="82541"/>
                </a:lnTo>
                <a:lnTo>
                  <a:pt x="204910" y="89317"/>
                </a:lnTo>
                <a:lnTo>
                  <a:pt x="211854" y="96692"/>
                </a:lnTo>
                <a:lnTo>
                  <a:pt x="218389" y="104467"/>
                </a:lnTo>
                <a:lnTo>
                  <a:pt x="227507" y="114412"/>
                </a:lnTo>
                <a:lnTo>
                  <a:pt x="250340" y="138162"/>
                </a:lnTo>
                <a:lnTo>
                  <a:pt x="261191" y="153068"/>
                </a:lnTo>
                <a:lnTo>
                  <a:pt x="271283" y="169673"/>
                </a:lnTo>
                <a:lnTo>
                  <a:pt x="298909" y="221476"/>
                </a:lnTo>
                <a:lnTo>
                  <a:pt x="302143" y="231470"/>
                </a:lnTo>
                <a:lnTo>
                  <a:pt x="304299" y="241944"/>
                </a:lnTo>
                <a:lnTo>
                  <a:pt x="305736" y="252736"/>
                </a:lnTo>
                <a:lnTo>
                  <a:pt x="305741" y="261835"/>
                </a:lnTo>
                <a:lnTo>
                  <a:pt x="304793" y="269807"/>
                </a:lnTo>
                <a:lnTo>
                  <a:pt x="303208" y="277026"/>
                </a:lnTo>
                <a:lnTo>
                  <a:pt x="300246" y="284697"/>
                </a:lnTo>
                <a:lnTo>
                  <a:pt x="296367" y="292668"/>
                </a:lnTo>
                <a:lnTo>
                  <a:pt x="291876" y="300839"/>
                </a:lnTo>
                <a:lnTo>
                  <a:pt x="287929" y="309145"/>
                </a:lnTo>
                <a:lnTo>
                  <a:pt x="284345" y="317539"/>
                </a:lnTo>
                <a:lnTo>
                  <a:pt x="281003" y="325993"/>
                </a:lnTo>
                <a:lnTo>
                  <a:pt x="275918" y="334486"/>
                </a:lnTo>
                <a:lnTo>
                  <a:pt x="269671" y="343006"/>
                </a:lnTo>
                <a:lnTo>
                  <a:pt x="262648" y="351543"/>
                </a:lnTo>
                <a:lnTo>
                  <a:pt x="256062" y="359139"/>
                </a:lnTo>
                <a:lnTo>
                  <a:pt x="249765" y="366109"/>
                </a:lnTo>
                <a:lnTo>
                  <a:pt x="243663" y="372660"/>
                </a:lnTo>
                <a:lnTo>
                  <a:pt x="236737" y="378933"/>
                </a:lnTo>
                <a:lnTo>
                  <a:pt x="229262" y="385019"/>
                </a:lnTo>
                <a:lnTo>
                  <a:pt x="221421" y="390982"/>
                </a:lnTo>
                <a:lnTo>
                  <a:pt x="205090" y="402687"/>
                </a:lnTo>
                <a:lnTo>
                  <a:pt x="196734" y="408476"/>
                </a:lnTo>
                <a:lnTo>
                  <a:pt x="189259" y="413287"/>
                </a:lnTo>
                <a:lnTo>
                  <a:pt x="182370" y="417447"/>
                </a:lnTo>
                <a:lnTo>
                  <a:pt x="175873" y="421173"/>
                </a:lnTo>
                <a:lnTo>
                  <a:pt x="169637" y="425562"/>
                </a:lnTo>
                <a:lnTo>
                  <a:pt x="163573" y="430393"/>
                </a:lnTo>
                <a:lnTo>
                  <a:pt x="157626" y="435519"/>
                </a:lnTo>
                <a:lnTo>
                  <a:pt x="149852" y="439888"/>
                </a:lnTo>
                <a:lnTo>
                  <a:pt x="140859" y="443754"/>
                </a:lnTo>
                <a:lnTo>
                  <a:pt x="131053" y="447283"/>
                </a:lnTo>
                <a:lnTo>
                  <a:pt x="123564" y="450589"/>
                </a:lnTo>
                <a:lnTo>
                  <a:pt x="117619" y="453745"/>
                </a:lnTo>
                <a:lnTo>
                  <a:pt x="108472" y="458840"/>
                </a:lnTo>
                <a:lnTo>
                  <a:pt x="101233" y="461104"/>
                </a:lnTo>
                <a:lnTo>
                  <a:pt x="98921" y="460755"/>
                </a:lnTo>
                <a:lnTo>
                  <a:pt x="97380" y="459570"/>
                </a:lnTo>
                <a:lnTo>
                  <a:pt x="94298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93"/>
          <p:cNvSpPr/>
          <p:nvPr/>
        </p:nvSpPr>
        <p:spPr>
          <a:xfrm>
            <a:off x="371875" y="428664"/>
            <a:ext cx="213913" cy="256990"/>
          </a:xfrm>
          <a:custGeom>
            <a:avLst/>
            <a:gdLst/>
            <a:ahLst/>
            <a:cxnLst/>
            <a:rect l="0" t="0" r="0" b="0"/>
            <a:pathLst>
              <a:path w="213913" h="256990">
                <a:moveTo>
                  <a:pt x="8172" y="34251"/>
                </a:moveTo>
                <a:lnTo>
                  <a:pt x="15553" y="12108"/>
                </a:lnTo>
                <a:lnTo>
                  <a:pt x="18755" y="7582"/>
                </a:lnTo>
                <a:lnTo>
                  <a:pt x="20942" y="5041"/>
                </a:lnTo>
                <a:lnTo>
                  <a:pt x="23353" y="3348"/>
                </a:lnTo>
                <a:lnTo>
                  <a:pt x="28571" y="1466"/>
                </a:lnTo>
                <a:lnTo>
                  <a:pt x="32249" y="964"/>
                </a:lnTo>
                <a:lnTo>
                  <a:pt x="36606" y="630"/>
                </a:lnTo>
                <a:lnTo>
                  <a:pt x="41415" y="407"/>
                </a:lnTo>
                <a:lnTo>
                  <a:pt x="87094" y="0"/>
                </a:lnTo>
                <a:lnTo>
                  <a:pt x="91267" y="1892"/>
                </a:lnTo>
                <a:lnTo>
                  <a:pt x="95954" y="5058"/>
                </a:lnTo>
                <a:lnTo>
                  <a:pt x="100983" y="9074"/>
                </a:lnTo>
                <a:lnTo>
                  <a:pt x="104336" y="12704"/>
                </a:lnTo>
                <a:lnTo>
                  <a:pt x="106571" y="16076"/>
                </a:lnTo>
                <a:lnTo>
                  <a:pt x="110007" y="22363"/>
                </a:lnTo>
                <a:lnTo>
                  <a:pt x="114710" y="28332"/>
                </a:lnTo>
                <a:lnTo>
                  <a:pt x="115392" y="34115"/>
                </a:lnTo>
                <a:lnTo>
                  <a:pt x="114895" y="41780"/>
                </a:lnTo>
                <a:lnTo>
                  <a:pt x="113610" y="50700"/>
                </a:lnTo>
                <a:lnTo>
                  <a:pt x="112754" y="57600"/>
                </a:lnTo>
                <a:lnTo>
                  <a:pt x="112183" y="63152"/>
                </a:lnTo>
                <a:lnTo>
                  <a:pt x="111803" y="67805"/>
                </a:lnTo>
                <a:lnTo>
                  <a:pt x="108692" y="75670"/>
                </a:lnTo>
                <a:lnTo>
                  <a:pt x="103760" y="85676"/>
                </a:lnTo>
                <a:lnTo>
                  <a:pt x="88247" y="114893"/>
                </a:lnTo>
                <a:lnTo>
                  <a:pt x="84415" y="122302"/>
                </a:lnTo>
                <a:lnTo>
                  <a:pt x="80908" y="128194"/>
                </a:lnTo>
                <a:lnTo>
                  <a:pt x="77618" y="133075"/>
                </a:lnTo>
                <a:lnTo>
                  <a:pt x="74472" y="137281"/>
                </a:lnTo>
                <a:lnTo>
                  <a:pt x="65896" y="149574"/>
                </a:lnTo>
                <a:lnTo>
                  <a:pt x="60942" y="156853"/>
                </a:lnTo>
                <a:lnTo>
                  <a:pt x="56687" y="163610"/>
                </a:lnTo>
                <a:lnTo>
                  <a:pt x="52898" y="170021"/>
                </a:lnTo>
                <a:lnTo>
                  <a:pt x="49419" y="176199"/>
                </a:lnTo>
                <a:lnTo>
                  <a:pt x="45195" y="183175"/>
                </a:lnTo>
                <a:lnTo>
                  <a:pt x="35422" y="198547"/>
                </a:lnTo>
                <a:lnTo>
                  <a:pt x="31101" y="204741"/>
                </a:lnTo>
                <a:lnTo>
                  <a:pt x="27268" y="209824"/>
                </a:lnTo>
                <a:lnTo>
                  <a:pt x="23760" y="214164"/>
                </a:lnTo>
                <a:lnTo>
                  <a:pt x="17323" y="221527"/>
                </a:lnTo>
                <a:lnTo>
                  <a:pt x="9980" y="229464"/>
                </a:lnTo>
                <a:lnTo>
                  <a:pt x="4157" y="235390"/>
                </a:lnTo>
                <a:lnTo>
                  <a:pt x="2638" y="237876"/>
                </a:lnTo>
                <a:lnTo>
                  <a:pt x="950" y="243178"/>
                </a:lnTo>
                <a:lnTo>
                  <a:pt x="200" y="248710"/>
                </a:lnTo>
                <a:lnTo>
                  <a:pt x="0" y="251518"/>
                </a:lnTo>
                <a:lnTo>
                  <a:pt x="819" y="253391"/>
                </a:lnTo>
                <a:lnTo>
                  <a:pt x="2317" y="254639"/>
                </a:lnTo>
                <a:lnTo>
                  <a:pt x="4269" y="255471"/>
                </a:lnTo>
                <a:lnTo>
                  <a:pt x="7475" y="256026"/>
                </a:lnTo>
                <a:lnTo>
                  <a:pt x="11517" y="256396"/>
                </a:lnTo>
                <a:lnTo>
                  <a:pt x="20136" y="256807"/>
                </a:lnTo>
                <a:lnTo>
                  <a:pt x="27142" y="256989"/>
                </a:lnTo>
                <a:lnTo>
                  <a:pt x="37963" y="255133"/>
                </a:lnTo>
                <a:lnTo>
                  <a:pt x="72848" y="247991"/>
                </a:lnTo>
                <a:lnTo>
                  <a:pt x="90342" y="243419"/>
                </a:lnTo>
                <a:lnTo>
                  <a:pt x="106767" y="238466"/>
                </a:lnTo>
                <a:lnTo>
                  <a:pt x="122479" y="233259"/>
                </a:lnTo>
                <a:lnTo>
                  <a:pt x="134859" y="228836"/>
                </a:lnTo>
                <a:lnTo>
                  <a:pt x="145018" y="224934"/>
                </a:lnTo>
                <a:lnTo>
                  <a:pt x="176036" y="212352"/>
                </a:lnTo>
                <a:lnTo>
                  <a:pt x="213912" y="1885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94"/>
          <p:cNvSpPr/>
          <p:nvPr/>
        </p:nvSpPr>
        <p:spPr>
          <a:xfrm>
            <a:off x="585787" y="394823"/>
            <a:ext cx="257176" cy="229589"/>
          </a:xfrm>
          <a:custGeom>
            <a:avLst/>
            <a:gdLst/>
            <a:ahLst/>
            <a:cxnLst/>
            <a:rect l="0" t="0" r="0" b="0"/>
            <a:pathLst>
              <a:path w="257176" h="229589">
                <a:moveTo>
                  <a:pt x="0" y="25229"/>
                </a:moveTo>
                <a:lnTo>
                  <a:pt x="13652" y="20678"/>
                </a:lnTo>
                <a:lnTo>
                  <a:pt x="21484" y="18385"/>
                </a:lnTo>
                <a:lnTo>
                  <a:pt x="49757" y="10607"/>
                </a:lnTo>
                <a:lnTo>
                  <a:pt x="67834" y="5078"/>
                </a:lnTo>
                <a:lnTo>
                  <a:pt x="77608" y="3222"/>
                </a:lnTo>
                <a:lnTo>
                  <a:pt x="87934" y="1985"/>
                </a:lnTo>
                <a:lnTo>
                  <a:pt x="106709" y="611"/>
                </a:lnTo>
                <a:lnTo>
                  <a:pt x="118229" y="0"/>
                </a:lnTo>
                <a:lnTo>
                  <a:pt x="121682" y="790"/>
                </a:lnTo>
                <a:lnTo>
                  <a:pt x="123984" y="2269"/>
                </a:lnTo>
                <a:lnTo>
                  <a:pt x="125518" y="4207"/>
                </a:lnTo>
                <a:lnTo>
                  <a:pt x="126541" y="6452"/>
                </a:lnTo>
                <a:lnTo>
                  <a:pt x="127678" y="11486"/>
                </a:lnTo>
                <a:lnTo>
                  <a:pt x="128934" y="15115"/>
                </a:lnTo>
                <a:lnTo>
                  <a:pt x="130723" y="19439"/>
                </a:lnTo>
                <a:lnTo>
                  <a:pt x="132869" y="24226"/>
                </a:lnTo>
                <a:lnTo>
                  <a:pt x="133347" y="31228"/>
                </a:lnTo>
                <a:lnTo>
                  <a:pt x="132713" y="39706"/>
                </a:lnTo>
                <a:lnTo>
                  <a:pt x="131338" y="49168"/>
                </a:lnTo>
                <a:lnTo>
                  <a:pt x="127563" y="60238"/>
                </a:lnTo>
                <a:lnTo>
                  <a:pt x="122190" y="72381"/>
                </a:lnTo>
                <a:lnTo>
                  <a:pt x="102135" y="112436"/>
                </a:lnTo>
                <a:lnTo>
                  <a:pt x="95713" y="122420"/>
                </a:lnTo>
                <a:lnTo>
                  <a:pt x="87621" y="133838"/>
                </a:lnTo>
                <a:lnTo>
                  <a:pt x="78416" y="146212"/>
                </a:lnTo>
                <a:lnTo>
                  <a:pt x="70375" y="158272"/>
                </a:lnTo>
                <a:lnTo>
                  <a:pt x="63109" y="170122"/>
                </a:lnTo>
                <a:lnTo>
                  <a:pt x="56360" y="181832"/>
                </a:lnTo>
                <a:lnTo>
                  <a:pt x="51861" y="190591"/>
                </a:lnTo>
                <a:lnTo>
                  <a:pt x="48861" y="197383"/>
                </a:lnTo>
                <a:lnTo>
                  <a:pt x="46862" y="202863"/>
                </a:lnTo>
                <a:lnTo>
                  <a:pt x="45529" y="207469"/>
                </a:lnTo>
                <a:lnTo>
                  <a:pt x="44640" y="211493"/>
                </a:lnTo>
                <a:lnTo>
                  <a:pt x="44048" y="215127"/>
                </a:lnTo>
                <a:lnTo>
                  <a:pt x="44605" y="217550"/>
                </a:lnTo>
                <a:lnTo>
                  <a:pt x="45929" y="219166"/>
                </a:lnTo>
                <a:lnTo>
                  <a:pt x="49940" y="221913"/>
                </a:lnTo>
                <a:lnTo>
                  <a:pt x="54898" y="226309"/>
                </a:lnTo>
                <a:lnTo>
                  <a:pt x="58506" y="227862"/>
                </a:lnTo>
                <a:lnTo>
                  <a:pt x="62817" y="228898"/>
                </a:lnTo>
                <a:lnTo>
                  <a:pt x="67595" y="229588"/>
                </a:lnTo>
                <a:lnTo>
                  <a:pt x="72686" y="229096"/>
                </a:lnTo>
                <a:lnTo>
                  <a:pt x="77985" y="227815"/>
                </a:lnTo>
                <a:lnTo>
                  <a:pt x="83422" y="226009"/>
                </a:lnTo>
                <a:lnTo>
                  <a:pt x="91810" y="223852"/>
                </a:lnTo>
                <a:lnTo>
                  <a:pt x="113829" y="218916"/>
                </a:lnTo>
                <a:lnTo>
                  <a:pt x="144571" y="211007"/>
                </a:lnTo>
                <a:lnTo>
                  <a:pt x="162103" y="206231"/>
                </a:lnTo>
                <a:lnTo>
                  <a:pt x="175696" y="202095"/>
                </a:lnTo>
                <a:lnTo>
                  <a:pt x="186663" y="198384"/>
                </a:lnTo>
                <a:lnTo>
                  <a:pt x="195880" y="194958"/>
                </a:lnTo>
                <a:lnTo>
                  <a:pt x="203929" y="190769"/>
                </a:lnTo>
                <a:lnTo>
                  <a:pt x="211200" y="186072"/>
                </a:lnTo>
                <a:lnTo>
                  <a:pt x="227456" y="173946"/>
                </a:lnTo>
                <a:lnTo>
                  <a:pt x="234759" y="167208"/>
                </a:lnTo>
                <a:lnTo>
                  <a:pt x="257175" y="1452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95"/>
          <p:cNvSpPr/>
          <p:nvPr/>
        </p:nvSpPr>
        <p:spPr>
          <a:xfrm>
            <a:off x="757237" y="282892"/>
            <a:ext cx="271141" cy="445771"/>
          </a:xfrm>
          <a:custGeom>
            <a:avLst/>
            <a:gdLst/>
            <a:ahLst/>
            <a:cxnLst/>
            <a:rect l="0" t="0" r="0" b="0"/>
            <a:pathLst>
              <a:path w="271141" h="445771">
                <a:moveTo>
                  <a:pt x="0" y="0"/>
                </a:moveTo>
                <a:lnTo>
                  <a:pt x="22754" y="4551"/>
                </a:lnTo>
                <a:lnTo>
                  <a:pt x="30409" y="6844"/>
                </a:lnTo>
                <a:lnTo>
                  <a:pt x="36465" y="9325"/>
                </a:lnTo>
                <a:lnTo>
                  <a:pt x="41455" y="11932"/>
                </a:lnTo>
                <a:lnTo>
                  <a:pt x="77480" y="35148"/>
                </a:lnTo>
                <a:lnTo>
                  <a:pt x="180087" y="103039"/>
                </a:lnTo>
                <a:lnTo>
                  <a:pt x="199115" y="117271"/>
                </a:lnTo>
                <a:lnTo>
                  <a:pt x="213706" y="129615"/>
                </a:lnTo>
                <a:lnTo>
                  <a:pt x="225338" y="140703"/>
                </a:lnTo>
                <a:lnTo>
                  <a:pt x="234046" y="149999"/>
                </a:lnTo>
                <a:lnTo>
                  <a:pt x="240803" y="158102"/>
                </a:lnTo>
                <a:lnTo>
                  <a:pt x="246260" y="165409"/>
                </a:lnTo>
                <a:lnTo>
                  <a:pt x="257404" y="181148"/>
                </a:lnTo>
                <a:lnTo>
                  <a:pt x="263043" y="189345"/>
                </a:lnTo>
                <a:lnTo>
                  <a:pt x="266802" y="197668"/>
                </a:lnTo>
                <a:lnTo>
                  <a:pt x="269308" y="206073"/>
                </a:lnTo>
                <a:lnTo>
                  <a:pt x="270979" y="214535"/>
                </a:lnTo>
                <a:lnTo>
                  <a:pt x="271140" y="223033"/>
                </a:lnTo>
                <a:lnTo>
                  <a:pt x="270295" y="231556"/>
                </a:lnTo>
                <a:lnTo>
                  <a:pt x="268779" y="240096"/>
                </a:lnTo>
                <a:lnTo>
                  <a:pt x="266816" y="248646"/>
                </a:lnTo>
                <a:lnTo>
                  <a:pt x="264555" y="257204"/>
                </a:lnTo>
                <a:lnTo>
                  <a:pt x="262095" y="265767"/>
                </a:lnTo>
                <a:lnTo>
                  <a:pt x="258550" y="273380"/>
                </a:lnTo>
                <a:lnTo>
                  <a:pt x="254282" y="280361"/>
                </a:lnTo>
                <a:lnTo>
                  <a:pt x="249531" y="286920"/>
                </a:lnTo>
                <a:lnTo>
                  <a:pt x="233743" y="309803"/>
                </a:lnTo>
                <a:lnTo>
                  <a:pt x="227266" y="317026"/>
                </a:lnTo>
                <a:lnTo>
                  <a:pt x="220091" y="323745"/>
                </a:lnTo>
                <a:lnTo>
                  <a:pt x="202593" y="338197"/>
                </a:lnTo>
                <a:lnTo>
                  <a:pt x="178941" y="357320"/>
                </a:lnTo>
                <a:lnTo>
                  <a:pt x="147475" y="381059"/>
                </a:lnTo>
                <a:lnTo>
                  <a:pt x="129749" y="394057"/>
                </a:lnTo>
                <a:lnTo>
                  <a:pt x="116027" y="403675"/>
                </a:lnTo>
                <a:lnTo>
                  <a:pt x="104974" y="411039"/>
                </a:lnTo>
                <a:lnTo>
                  <a:pt x="95700" y="416901"/>
                </a:lnTo>
                <a:lnTo>
                  <a:pt x="88565" y="421761"/>
                </a:lnTo>
                <a:lnTo>
                  <a:pt x="82856" y="425954"/>
                </a:lnTo>
                <a:lnTo>
                  <a:pt x="68580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96"/>
          <p:cNvSpPr/>
          <p:nvPr/>
        </p:nvSpPr>
        <p:spPr>
          <a:xfrm>
            <a:off x="825817" y="1688782"/>
            <a:ext cx="188596" cy="214314"/>
          </a:xfrm>
          <a:custGeom>
            <a:avLst/>
            <a:gdLst/>
            <a:ahLst/>
            <a:cxnLst/>
            <a:rect l="0" t="0" r="0" b="0"/>
            <a:pathLst>
              <a:path w="188596" h="214314">
                <a:moveTo>
                  <a:pt x="0" y="0"/>
                </a:moveTo>
                <a:lnTo>
                  <a:pt x="11932" y="11932"/>
                </a:lnTo>
                <a:lnTo>
                  <a:pt x="13669" y="14622"/>
                </a:lnTo>
                <a:lnTo>
                  <a:pt x="15600" y="20151"/>
                </a:lnTo>
                <a:lnTo>
                  <a:pt x="17068" y="23912"/>
                </a:lnTo>
                <a:lnTo>
                  <a:pt x="18998" y="28324"/>
                </a:lnTo>
                <a:lnTo>
                  <a:pt x="21238" y="33170"/>
                </a:lnTo>
                <a:lnTo>
                  <a:pt x="23684" y="37353"/>
                </a:lnTo>
                <a:lnTo>
                  <a:pt x="26267" y="41095"/>
                </a:lnTo>
                <a:lnTo>
                  <a:pt x="50908" y="72147"/>
                </a:lnTo>
                <a:lnTo>
                  <a:pt x="57751" y="81435"/>
                </a:lnTo>
                <a:lnTo>
                  <a:pt x="63266" y="89533"/>
                </a:lnTo>
                <a:lnTo>
                  <a:pt x="67895" y="96836"/>
                </a:lnTo>
                <a:lnTo>
                  <a:pt x="72886" y="102657"/>
                </a:lnTo>
                <a:lnTo>
                  <a:pt x="78118" y="107491"/>
                </a:lnTo>
                <a:lnTo>
                  <a:pt x="83511" y="111666"/>
                </a:lnTo>
                <a:lnTo>
                  <a:pt x="88059" y="116354"/>
                </a:lnTo>
                <a:lnTo>
                  <a:pt x="92044" y="121384"/>
                </a:lnTo>
                <a:lnTo>
                  <a:pt x="95652" y="126643"/>
                </a:lnTo>
                <a:lnTo>
                  <a:pt x="98058" y="131101"/>
                </a:lnTo>
                <a:lnTo>
                  <a:pt x="99662" y="135026"/>
                </a:lnTo>
                <a:lnTo>
                  <a:pt x="100731" y="138595"/>
                </a:lnTo>
                <a:lnTo>
                  <a:pt x="103349" y="142879"/>
                </a:lnTo>
                <a:lnTo>
                  <a:pt x="106999" y="147640"/>
                </a:lnTo>
                <a:lnTo>
                  <a:pt x="111338" y="152719"/>
                </a:lnTo>
                <a:lnTo>
                  <a:pt x="118040" y="158963"/>
                </a:lnTo>
                <a:lnTo>
                  <a:pt x="126318" y="165983"/>
                </a:lnTo>
                <a:lnTo>
                  <a:pt x="135647" y="173520"/>
                </a:lnTo>
                <a:lnTo>
                  <a:pt x="142819" y="179498"/>
                </a:lnTo>
                <a:lnTo>
                  <a:pt x="148553" y="184435"/>
                </a:lnTo>
                <a:lnTo>
                  <a:pt x="153328" y="188679"/>
                </a:lnTo>
                <a:lnTo>
                  <a:pt x="156511" y="192461"/>
                </a:lnTo>
                <a:lnTo>
                  <a:pt x="158633" y="195935"/>
                </a:lnTo>
                <a:lnTo>
                  <a:pt x="160048" y="199203"/>
                </a:lnTo>
                <a:lnTo>
                  <a:pt x="162896" y="201382"/>
                </a:lnTo>
                <a:lnTo>
                  <a:pt x="166700" y="202835"/>
                </a:lnTo>
                <a:lnTo>
                  <a:pt x="188595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97"/>
          <p:cNvSpPr/>
          <p:nvPr/>
        </p:nvSpPr>
        <p:spPr>
          <a:xfrm>
            <a:off x="868679" y="1731645"/>
            <a:ext cx="94299" cy="205741"/>
          </a:xfrm>
          <a:custGeom>
            <a:avLst/>
            <a:gdLst/>
            <a:ahLst/>
            <a:cxnLst/>
            <a:rect l="0" t="0" r="0" b="0"/>
            <a:pathLst>
              <a:path w="94299" h="205741">
                <a:moveTo>
                  <a:pt x="94298" y="0"/>
                </a:moveTo>
                <a:lnTo>
                  <a:pt x="89747" y="18203"/>
                </a:lnTo>
                <a:lnTo>
                  <a:pt x="87454" y="25470"/>
                </a:lnTo>
                <a:lnTo>
                  <a:pt x="84973" y="32220"/>
                </a:lnTo>
                <a:lnTo>
                  <a:pt x="82366" y="38625"/>
                </a:lnTo>
                <a:lnTo>
                  <a:pt x="79676" y="44800"/>
                </a:lnTo>
                <a:lnTo>
                  <a:pt x="74147" y="56741"/>
                </a:lnTo>
                <a:lnTo>
                  <a:pt x="42376" y="120927"/>
                </a:lnTo>
                <a:lnTo>
                  <a:pt x="37775" y="129196"/>
                </a:lnTo>
                <a:lnTo>
                  <a:pt x="32804" y="137565"/>
                </a:lnTo>
                <a:lnTo>
                  <a:pt x="27584" y="146002"/>
                </a:lnTo>
                <a:lnTo>
                  <a:pt x="23152" y="152580"/>
                </a:lnTo>
                <a:lnTo>
                  <a:pt x="19245" y="157917"/>
                </a:lnTo>
                <a:lnTo>
                  <a:pt x="15688" y="162428"/>
                </a:lnTo>
                <a:lnTo>
                  <a:pt x="13316" y="167340"/>
                </a:lnTo>
                <a:lnTo>
                  <a:pt x="11735" y="172520"/>
                </a:lnTo>
                <a:lnTo>
                  <a:pt x="10681" y="177878"/>
                </a:lnTo>
                <a:lnTo>
                  <a:pt x="9026" y="182403"/>
                </a:lnTo>
                <a:lnTo>
                  <a:pt x="6970" y="186372"/>
                </a:lnTo>
                <a:lnTo>
                  <a:pt x="4647" y="189970"/>
                </a:lnTo>
                <a:lnTo>
                  <a:pt x="3098" y="193322"/>
                </a:lnTo>
                <a:lnTo>
                  <a:pt x="1377" y="199585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98"/>
          <p:cNvSpPr/>
          <p:nvPr/>
        </p:nvSpPr>
        <p:spPr>
          <a:xfrm>
            <a:off x="1117282" y="1877377"/>
            <a:ext cx="1" cy="94299"/>
          </a:xfrm>
          <a:custGeom>
            <a:avLst/>
            <a:gdLst/>
            <a:ahLst/>
            <a:cxnLst/>
            <a:rect l="0" t="0" r="0" b="0"/>
            <a:pathLst>
              <a:path w="1" h="94299">
                <a:moveTo>
                  <a:pt x="0" y="0"/>
                </a:moveTo>
                <a:lnTo>
                  <a:pt x="0" y="942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99"/>
          <p:cNvSpPr/>
          <p:nvPr/>
        </p:nvSpPr>
        <p:spPr>
          <a:xfrm>
            <a:off x="1700212" y="1740217"/>
            <a:ext cx="226090" cy="340208"/>
          </a:xfrm>
          <a:custGeom>
            <a:avLst/>
            <a:gdLst/>
            <a:ahLst/>
            <a:cxnLst/>
            <a:rect l="0" t="0" r="0" b="0"/>
            <a:pathLst>
              <a:path w="226090" h="340208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6844" y="14622"/>
                </a:lnTo>
                <a:lnTo>
                  <a:pt x="11932" y="20151"/>
                </a:lnTo>
                <a:lnTo>
                  <a:pt x="14622" y="24864"/>
                </a:lnTo>
                <a:lnTo>
                  <a:pt x="17368" y="30864"/>
                </a:lnTo>
                <a:lnTo>
                  <a:pt x="20151" y="37721"/>
                </a:lnTo>
                <a:lnTo>
                  <a:pt x="23912" y="45150"/>
                </a:lnTo>
                <a:lnTo>
                  <a:pt x="28324" y="52960"/>
                </a:lnTo>
                <a:lnTo>
                  <a:pt x="33170" y="61024"/>
                </a:lnTo>
                <a:lnTo>
                  <a:pt x="39258" y="68305"/>
                </a:lnTo>
                <a:lnTo>
                  <a:pt x="46175" y="75064"/>
                </a:lnTo>
                <a:lnTo>
                  <a:pt x="53643" y="81475"/>
                </a:lnTo>
                <a:lnTo>
                  <a:pt x="60527" y="86702"/>
                </a:lnTo>
                <a:lnTo>
                  <a:pt x="67021" y="91139"/>
                </a:lnTo>
                <a:lnTo>
                  <a:pt x="73256" y="95049"/>
                </a:lnTo>
                <a:lnTo>
                  <a:pt x="79317" y="98609"/>
                </a:lnTo>
                <a:lnTo>
                  <a:pt x="85263" y="101934"/>
                </a:lnTo>
                <a:lnTo>
                  <a:pt x="91132" y="105104"/>
                </a:lnTo>
                <a:lnTo>
                  <a:pt x="96950" y="107217"/>
                </a:lnTo>
                <a:lnTo>
                  <a:pt x="102733" y="108625"/>
                </a:lnTo>
                <a:lnTo>
                  <a:pt x="108494" y="109564"/>
                </a:lnTo>
                <a:lnTo>
                  <a:pt x="113287" y="109238"/>
                </a:lnTo>
                <a:lnTo>
                  <a:pt x="117434" y="108068"/>
                </a:lnTo>
                <a:lnTo>
                  <a:pt x="121152" y="106335"/>
                </a:lnTo>
                <a:lnTo>
                  <a:pt x="127823" y="104410"/>
                </a:lnTo>
                <a:lnTo>
                  <a:pt x="130935" y="103897"/>
                </a:lnTo>
                <a:lnTo>
                  <a:pt x="136933" y="100786"/>
                </a:lnTo>
                <a:lnTo>
                  <a:pt x="139867" y="98624"/>
                </a:lnTo>
                <a:lnTo>
                  <a:pt x="141822" y="96229"/>
                </a:lnTo>
                <a:lnTo>
                  <a:pt x="143125" y="93680"/>
                </a:lnTo>
                <a:lnTo>
                  <a:pt x="145526" y="87356"/>
                </a:lnTo>
                <a:lnTo>
                  <a:pt x="149768" y="78195"/>
                </a:lnTo>
                <a:lnTo>
                  <a:pt x="152289" y="70313"/>
                </a:lnTo>
                <a:lnTo>
                  <a:pt x="153409" y="62683"/>
                </a:lnTo>
                <a:lnTo>
                  <a:pt x="153907" y="52941"/>
                </a:lnTo>
                <a:lnTo>
                  <a:pt x="154128" y="42262"/>
                </a:lnTo>
                <a:lnTo>
                  <a:pt x="154187" y="36747"/>
                </a:lnTo>
                <a:lnTo>
                  <a:pt x="153274" y="33071"/>
                </a:lnTo>
                <a:lnTo>
                  <a:pt x="151713" y="30620"/>
                </a:lnTo>
                <a:lnTo>
                  <a:pt x="149719" y="28986"/>
                </a:lnTo>
                <a:lnTo>
                  <a:pt x="149343" y="28849"/>
                </a:lnTo>
                <a:lnTo>
                  <a:pt x="155583" y="35473"/>
                </a:lnTo>
                <a:lnTo>
                  <a:pt x="158014" y="37936"/>
                </a:lnTo>
                <a:lnTo>
                  <a:pt x="162493" y="44341"/>
                </a:lnTo>
                <a:lnTo>
                  <a:pt x="168336" y="53373"/>
                </a:lnTo>
                <a:lnTo>
                  <a:pt x="175089" y="64157"/>
                </a:lnTo>
                <a:lnTo>
                  <a:pt x="182448" y="78966"/>
                </a:lnTo>
                <a:lnTo>
                  <a:pt x="190212" y="96459"/>
                </a:lnTo>
                <a:lnTo>
                  <a:pt x="204554" y="131453"/>
                </a:lnTo>
                <a:lnTo>
                  <a:pt x="214103" y="156531"/>
                </a:lnTo>
                <a:lnTo>
                  <a:pt x="217983" y="170077"/>
                </a:lnTo>
                <a:lnTo>
                  <a:pt x="221522" y="184822"/>
                </a:lnTo>
                <a:lnTo>
                  <a:pt x="224834" y="200367"/>
                </a:lnTo>
                <a:lnTo>
                  <a:pt x="226089" y="215493"/>
                </a:lnTo>
                <a:lnTo>
                  <a:pt x="225974" y="230340"/>
                </a:lnTo>
                <a:lnTo>
                  <a:pt x="224944" y="245000"/>
                </a:lnTo>
                <a:lnTo>
                  <a:pt x="223305" y="256678"/>
                </a:lnTo>
                <a:lnTo>
                  <a:pt x="221260" y="266369"/>
                </a:lnTo>
                <a:lnTo>
                  <a:pt x="218944" y="274734"/>
                </a:lnTo>
                <a:lnTo>
                  <a:pt x="216448" y="282216"/>
                </a:lnTo>
                <a:lnTo>
                  <a:pt x="213831" y="289109"/>
                </a:lnTo>
                <a:lnTo>
                  <a:pt x="211134" y="295609"/>
                </a:lnTo>
                <a:lnTo>
                  <a:pt x="207431" y="301848"/>
                </a:lnTo>
                <a:lnTo>
                  <a:pt x="203057" y="307912"/>
                </a:lnTo>
                <a:lnTo>
                  <a:pt x="198237" y="313860"/>
                </a:lnTo>
                <a:lnTo>
                  <a:pt x="193118" y="317825"/>
                </a:lnTo>
                <a:lnTo>
                  <a:pt x="187800" y="320468"/>
                </a:lnTo>
                <a:lnTo>
                  <a:pt x="182350" y="322230"/>
                </a:lnTo>
                <a:lnTo>
                  <a:pt x="174907" y="325310"/>
                </a:lnTo>
                <a:lnTo>
                  <a:pt x="166134" y="329269"/>
                </a:lnTo>
                <a:lnTo>
                  <a:pt x="156476" y="333812"/>
                </a:lnTo>
                <a:lnTo>
                  <a:pt x="149085" y="336842"/>
                </a:lnTo>
                <a:lnTo>
                  <a:pt x="143205" y="338861"/>
                </a:lnTo>
                <a:lnTo>
                  <a:pt x="138332" y="340207"/>
                </a:lnTo>
                <a:lnTo>
                  <a:pt x="133179" y="340152"/>
                </a:lnTo>
                <a:lnTo>
                  <a:pt x="127839" y="339163"/>
                </a:lnTo>
                <a:lnTo>
                  <a:pt x="122373" y="337551"/>
                </a:lnTo>
                <a:lnTo>
                  <a:pt x="116825" y="335524"/>
                </a:lnTo>
                <a:lnTo>
                  <a:pt x="111221" y="333220"/>
                </a:lnTo>
                <a:lnTo>
                  <a:pt x="105579" y="330732"/>
                </a:lnTo>
                <a:lnTo>
                  <a:pt x="94232" y="325427"/>
                </a:lnTo>
                <a:lnTo>
                  <a:pt x="88539" y="322679"/>
                </a:lnTo>
                <a:lnTo>
                  <a:pt x="83791" y="319894"/>
                </a:lnTo>
                <a:lnTo>
                  <a:pt x="79673" y="317085"/>
                </a:lnTo>
                <a:lnTo>
                  <a:pt x="68580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00"/>
          <p:cNvSpPr/>
          <p:nvPr/>
        </p:nvSpPr>
        <p:spPr>
          <a:xfrm>
            <a:off x="2008822" y="1903095"/>
            <a:ext cx="51436" cy="128588"/>
          </a:xfrm>
          <a:custGeom>
            <a:avLst/>
            <a:gdLst/>
            <a:ahLst/>
            <a:cxnLst/>
            <a:rect l="0" t="0" r="0" b="0"/>
            <a:pathLst>
              <a:path w="51436" h="128588">
                <a:moveTo>
                  <a:pt x="0" y="0"/>
                </a:moveTo>
                <a:lnTo>
                  <a:pt x="0" y="13652"/>
                </a:lnTo>
                <a:lnTo>
                  <a:pt x="1905" y="17674"/>
                </a:lnTo>
                <a:lnTo>
                  <a:pt x="5080" y="20355"/>
                </a:lnTo>
                <a:lnTo>
                  <a:pt x="9102" y="22142"/>
                </a:lnTo>
                <a:lnTo>
                  <a:pt x="11783" y="25239"/>
                </a:lnTo>
                <a:lnTo>
                  <a:pt x="13570" y="29208"/>
                </a:lnTo>
                <a:lnTo>
                  <a:pt x="14762" y="33760"/>
                </a:lnTo>
                <a:lnTo>
                  <a:pt x="16509" y="37746"/>
                </a:lnTo>
                <a:lnTo>
                  <a:pt x="18626" y="41357"/>
                </a:lnTo>
                <a:lnTo>
                  <a:pt x="20990" y="44716"/>
                </a:lnTo>
                <a:lnTo>
                  <a:pt x="23518" y="48860"/>
                </a:lnTo>
                <a:lnTo>
                  <a:pt x="26156" y="53528"/>
                </a:lnTo>
                <a:lnTo>
                  <a:pt x="28867" y="58545"/>
                </a:lnTo>
                <a:lnTo>
                  <a:pt x="31628" y="64748"/>
                </a:lnTo>
                <a:lnTo>
                  <a:pt x="34420" y="71740"/>
                </a:lnTo>
                <a:lnTo>
                  <a:pt x="40063" y="87129"/>
                </a:lnTo>
                <a:lnTo>
                  <a:pt x="42901" y="95233"/>
                </a:lnTo>
                <a:lnTo>
                  <a:pt x="51435" y="1285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01"/>
          <p:cNvSpPr/>
          <p:nvPr/>
        </p:nvSpPr>
        <p:spPr>
          <a:xfrm>
            <a:off x="3106102" y="1731645"/>
            <a:ext cx="188596" cy="162878"/>
          </a:xfrm>
          <a:custGeom>
            <a:avLst/>
            <a:gdLst/>
            <a:ahLst/>
            <a:cxnLst/>
            <a:rect l="0" t="0" r="0" b="0"/>
            <a:pathLst>
              <a:path w="188596" h="162878">
                <a:moveTo>
                  <a:pt x="0" y="0"/>
                </a:moveTo>
                <a:lnTo>
                  <a:pt x="19313" y="19312"/>
                </a:lnTo>
                <a:lnTo>
                  <a:pt x="23352" y="22400"/>
                </a:lnTo>
                <a:lnTo>
                  <a:pt x="27951" y="25410"/>
                </a:lnTo>
                <a:lnTo>
                  <a:pt x="32921" y="28370"/>
                </a:lnTo>
                <a:lnTo>
                  <a:pt x="46713" y="38916"/>
                </a:lnTo>
                <a:lnTo>
                  <a:pt x="107609" y="87095"/>
                </a:lnTo>
                <a:lnTo>
                  <a:pt x="121269" y="97116"/>
                </a:lnTo>
                <a:lnTo>
                  <a:pt x="132281" y="104749"/>
                </a:lnTo>
                <a:lnTo>
                  <a:pt x="140575" y="111742"/>
                </a:lnTo>
                <a:lnTo>
                  <a:pt x="147057" y="118310"/>
                </a:lnTo>
                <a:lnTo>
                  <a:pt x="152330" y="124593"/>
                </a:lnTo>
                <a:lnTo>
                  <a:pt x="157751" y="130687"/>
                </a:lnTo>
                <a:lnTo>
                  <a:pt x="163270" y="136654"/>
                </a:lnTo>
                <a:lnTo>
                  <a:pt x="188595" y="1628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02"/>
          <p:cNvSpPr/>
          <p:nvPr/>
        </p:nvSpPr>
        <p:spPr>
          <a:xfrm>
            <a:off x="3208972" y="1740217"/>
            <a:ext cx="41672" cy="180023"/>
          </a:xfrm>
          <a:custGeom>
            <a:avLst/>
            <a:gdLst/>
            <a:ahLst/>
            <a:cxnLst/>
            <a:rect l="0" t="0" r="0" b="0"/>
            <a:pathLst>
              <a:path w="41672" h="180023">
                <a:moveTo>
                  <a:pt x="34290" y="0"/>
                </a:moveTo>
                <a:lnTo>
                  <a:pt x="34290" y="13653"/>
                </a:lnTo>
                <a:lnTo>
                  <a:pt x="35242" y="19579"/>
                </a:lnTo>
                <a:lnTo>
                  <a:pt x="36830" y="25435"/>
                </a:lnTo>
                <a:lnTo>
                  <a:pt x="38841" y="31245"/>
                </a:lnTo>
                <a:lnTo>
                  <a:pt x="40181" y="37975"/>
                </a:lnTo>
                <a:lnTo>
                  <a:pt x="41075" y="45319"/>
                </a:lnTo>
                <a:lnTo>
                  <a:pt x="41671" y="53073"/>
                </a:lnTo>
                <a:lnTo>
                  <a:pt x="41116" y="60147"/>
                </a:lnTo>
                <a:lnTo>
                  <a:pt x="39793" y="66768"/>
                </a:lnTo>
                <a:lnTo>
                  <a:pt x="37959" y="73087"/>
                </a:lnTo>
                <a:lnTo>
                  <a:pt x="35783" y="83015"/>
                </a:lnTo>
                <a:lnTo>
                  <a:pt x="30826" y="109285"/>
                </a:lnTo>
                <a:lnTo>
                  <a:pt x="26266" y="123339"/>
                </a:lnTo>
                <a:lnTo>
                  <a:pt x="20368" y="137471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03"/>
          <p:cNvSpPr/>
          <p:nvPr/>
        </p:nvSpPr>
        <p:spPr>
          <a:xfrm>
            <a:off x="3328987" y="1877835"/>
            <a:ext cx="214314" cy="114519"/>
          </a:xfrm>
          <a:custGeom>
            <a:avLst/>
            <a:gdLst/>
            <a:ahLst/>
            <a:cxnLst/>
            <a:rect l="0" t="0" r="0" b="0"/>
            <a:pathLst>
              <a:path w="214314" h="114519">
                <a:moveTo>
                  <a:pt x="0" y="16687"/>
                </a:moveTo>
                <a:lnTo>
                  <a:pt x="13652" y="12136"/>
                </a:lnTo>
                <a:lnTo>
                  <a:pt x="19579" y="9843"/>
                </a:lnTo>
                <a:lnTo>
                  <a:pt x="25435" y="7362"/>
                </a:lnTo>
                <a:lnTo>
                  <a:pt x="31244" y="4755"/>
                </a:lnTo>
                <a:lnTo>
                  <a:pt x="36070" y="3018"/>
                </a:lnTo>
                <a:lnTo>
                  <a:pt x="40239" y="1859"/>
                </a:lnTo>
                <a:lnTo>
                  <a:pt x="43971" y="1087"/>
                </a:lnTo>
                <a:lnTo>
                  <a:pt x="49316" y="572"/>
                </a:lnTo>
                <a:lnTo>
                  <a:pt x="55738" y="229"/>
                </a:lnTo>
                <a:lnTo>
                  <a:pt x="62876" y="0"/>
                </a:lnTo>
                <a:lnTo>
                  <a:pt x="69540" y="800"/>
                </a:lnTo>
                <a:lnTo>
                  <a:pt x="75887" y="2286"/>
                </a:lnTo>
                <a:lnTo>
                  <a:pt x="82024" y="4228"/>
                </a:lnTo>
                <a:lnTo>
                  <a:pt x="87068" y="6476"/>
                </a:lnTo>
                <a:lnTo>
                  <a:pt x="91382" y="8927"/>
                </a:lnTo>
                <a:lnTo>
                  <a:pt x="95212" y="11514"/>
                </a:lnTo>
                <a:lnTo>
                  <a:pt x="97765" y="14191"/>
                </a:lnTo>
                <a:lnTo>
                  <a:pt x="99466" y="16928"/>
                </a:lnTo>
                <a:lnTo>
                  <a:pt x="100601" y="19705"/>
                </a:lnTo>
                <a:lnTo>
                  <a:pt x="101357" y="22509"/>
                </a:lnTo>
                <a:lnTo>
                  <a:pt x="101862" y="25331"/>
                </a:lnTo>
                <a:lnTo>
                  <a:pt x="102198" y="28165"/>
                </a:lnTo>
                <a:lnTo>
                  <a:pt x="102422" y="31006"/>
                </a:lnTo>
                <a:lnTo>
                  <a:pt x="102571" y="33853"/>
                </a:lnTo>
                <a:lnTo>
                  <a:pt x="102671" y="36704"/>
                </a:lnTo>
                <a:lnTo>
                  <a:pt x="101785" y="39557"/>
                </a:lnTo>
                <a:lnTo>
                  <a:pt x="100242" y="42411"/>
                </a:lnTo>
                <a:lnTo>
                  <a:pt x="95035" y="50027"/>
                </a:lnTo>
                <a:lnTo>
                  <a:pt x="86370" y="62938"/>
                </a:lnTo>
                <a:lnTo>
                  <a:pt x="82345" y="68476"/>
                </a:lnTo>
                <a:lnTo>
                  <a:pt x="78709" y="73120"/>
                </a:lnTo>
                <a:lnTo>
                  <a:pt x="75333" y="77169"/>
                </a:lnTo>
                <a:lnTo>
                  <a:pt x="73082" y="81773"/>
                </a:lnTo>
                <a:lnTo>
                  <a:pt x="71581" y="86748"/>
                </a:lnTo>
                <a:lnTo>
                  <a:pt x="70581" y="91969"/>
                </a:lnTo>
                <a:lnTo>
                  <a:pt x="69914" y="96403"/>
                </a:lnTo>
                <a:lnTo>
                  <a:pt x="69469" y="100311"/>
                </a:lnTo>
                <a:lnTo>
                  <a:pt x="69173" y="103869"/>
                </a:lnTo>
                <a:lnTo>
                  <a:pt x="69928" y="107193"/>
                </a:lnTo>
                <a:lnTo>
                  <a:pt x="71383" y="110362"/>
                </a:lnTo>
                <a:lnTo>
                  <a:pt x="73306" y="113427"/>
                </a:lnTo>
                <a:lnTo>
                  <a:pt x="75541" y="114518"/>
                </a:lnTo>
                <a:lnTo>
                  <a:pt x="77983" y="114293"/>
                </a:lnTo>
                <a:lnTo>
                  <a:pt x="83237" y="112455"/>
                </a:lnTo>
                <a:lnTo>
                  <a:pt x="88747" y="111638"/>
                </a:lnTo>
                <a:lnTo>
                  <a:pt x="92502" y="110468"/>
                </a:lnTo>
                <a:lnTo>
                  <a:pt x="96910" y="108735"/>
                </a:lnTo>
                <a:lnTo>
                  <a:pt x="101754" y="106627"/>
                </a:lnTo>
                <a:lnTo>
                  <a:pt x="107841" y="105222"/>
                </a:lnTo>
                <a:lnTo>
                  <a:pt x="114757" y="104286"/>
                </a:lnTo>
                <a:lnTo>
                  <a:pt x="122225" y="103661"/>
                </a:lnTo>
                <a:lnTo>
                  <a:pt x="129108" y="102292"/>
                </a:lnTo>
                <a:lnTo>
                  <a:pt x="135602" y="100427"/>
                </a:lnTo>
                <a:lnTo>
                  <a:pt x="156383" y="93251"/>
                </a:lnTo>
                <a:lnTo>
                  <a:pt x="214313" y="766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04"/>
          <p:cNvSpPr/>
          <p:nvPr/>
        </p:nvSpPr>
        <p:spPr>
          <a:xfrm>
            <a:off x="4014787" y="1723072"/>
            <a:ext cx="214314" cy="402708"/>
          </a:xfrm>
          <a:custGeom>
            <a:avLst/>
            <a:gdLst/>
            <a:ahLst/>
            <a:cxnLst/>
            <a:rect l="0" t="0" r="0" b="0"/>
            <a:pathLst>
              <a:path w="214314" h="402708">
                <a:moveTo>
                  <a:pt x="0" y="0"/>
                </a:moveTo>
                <a:lnTo>
                  <a:pt x="0" y="13653"/>
                </a:lnTo>
                <a:lnTo>
                  <a:pt x="953" y="20532"/>
                </a:lnTo>
                <a:lnTo>
                  <a:pt x="2540" y="27975"/>
                </a:lnTo>
                <a:lnTo>
                  <a:pt x="4551" y="35795"/>
                </a:lnTo>
                <a:lnTo>
                  <a:pt x="5892" y="42914"/>
                </a:lnTo>
                <a:lnTo>
                  <a:pt x="6785" y="49564"/>
                </a:lnTo>
                <a:lnTo>
                  <a:pt x="7381" y="55903"/>
                </a:lnTo>
                <a:lnTo>
                  <a:pt x="9683" y="64891"/>
                </a:lnTo>
                <a:lnTo>
                  <a:pt x="13123" y="75646"/>
                </a:lnTo>
                <a:lnTo>
                  <a:pt x="17321" y="87578"/>
                </a:lnTo>
                <a:lnTo>
                  <a:pt x="21072" y="96485"/>
                </a:lnTo>
                <a:lnTo>
                  <a:pt x="24526" y="103376"/>
                </a:lnTo>
                <a:lnTo>
                  <a:pt x="30903" y="113572"/>
                </a:lnTo>
                <a:lnTo>
                  <a:pt x="36912" y="121279"/>
                </a:lnTo>
                <a:lnTo>
                  <a:pt x="42758" y="127879"/>
                </a:lnTo>
                <a:lnTo>
                  <a:pt x="49721" y="135327"/>
                </a:lnTo>
                <a:lnTo>
                  <a:pt x="55753" y="136345"/>
                </a:lnTo>
                <a:lnTo>
                  <a:pt x="60029" y="136617"/>
                </a:lnTo>
                <a:lnTo>
                  <a:pt x="67320" y="136919"/>
                </a:lnTo>
                <a:lnTo>
                  <a:pt x="76779" y="137089"/>
                </a:lnTo>
                <a:lnTo>
                  <a:pt x="88509" y="137146"/>
                </a:lnTo>
                <a:lnTo>
                  <a:pt x="91391" y="136198"/>
                </a:lnTo>
                <a:lnTo>
                  <a:pt x="97133" y="132605"/>
                </a:lnTo>
                <a:lnTo>
                  <a:pt x="102860" y="127833"/>
                </a:lnTo>
                <a:lnTo>
                  <a:pt x="108581" y="122537"/>
                </a:lnTo>
                <a:lnTo>
                  <a:pt x="117156" y="114201"/>
                </a:lnTo>
                <a:lnTo>
                  <a:pt x="122872" y="108541"/>
                </a:lnTo>
                <a:lnTo>
                  <a:pt x="124777" y="104746"/>
                </a:lnTo>
                <a:lnTo>
                  <a:pt x="126894" y="95449"/>
                </a:lnTo>
                <a:lnTo>
                  <a:pt x="130375" y="87507"/>
                </a:lnTo>
                <a:lnTo>
                  <a:pt x="135097" y="79849"/>
                </a:lnTo>
                <a:lnTo>
                  <a:pt x="140371" y="70096"/>
                </a:lnTo>
                <a:lnTo>
                  <a:pt x="143350" y="61951"/>
                </a:lnTo>
                <a:lnTo>
                  <a:pt x="144673" y="54204"/>
                </a:lnTo>
                <a:lnTo>
                  <a:pt x="145262" y="44411"/>
                </a:lnTo>
                <a:lnTo>
                  <a:pt x="145593" y="32738"/>
                </a:lnTo>
                <a:lnTo>
                  <a:pt x="145721" y="1361"/>
                </a:lnTo>
                <a:lnTo>
                  <a:pt x="145733" y="119697"/>
                </a:lnTo>
                <a:lnTo>
                  <a:pt x="146685" y="127423"/>
                </a:lnTo>
                <a:lnTo>
                  <a:pt x="148273" y="134478"/>
                </a:lnTo>
                <a:lnTo>
                  <a:pt x="150283" y="141087"/>
                </a:lnTo>
                <a:lnTo>
                  <a:pt x="151624" y="148351"/>
                </a:lnTo>
                <a:lnTo>
                  <a:pt x="152518" y="156051"/>
                </a:lnTo>
                <a:lnTo>
                  <a:pt x="153114" y="164041"/>
                </a:lnTo>
                <a:lnTo>
                  <a:pt x="154463" y="171273"/>
                </a:lnTo>
                <a:lnTo>
                  <a:pt x="156316" y="178000"/>
                </a:lnTo>
                <a:lnTo>
                  <a:pt x="160914" y="190554"/>
                </a:lnTo>
                <a:lnTo>
                  <a:pt x="166132" y="202483"/>
                </a:lnTo>
                <a:lnTo>
                  <a:pt x="169810" y="214046"/>
                </a:lnTo>
                <a:lnTo>
                  <a:pt x="178976" y="247214"/>
                </a:lnTo>
                <a:lnTo>
                  <a:pt x="182182" y="264822"/>
                </a:lnTo>
                <a:lnTo>
                  <a:pt x="184320" y="282275"/>
                </a:lnTo>
                <a:lnTo>
                  <a:pt x="185745" y="299626"/>
                </a:lnTo>
                <a:lnTo>
                  <a:pt x="185743" y="314051"/>
                </a:lnTo>
                <a:lnTo>
                  <a:pt x="184788" y="326525"/>
                </a:lnTo>
                <a:lnTo>
                  <a:pt x="183200" y="337698"/>
                </a:lnTo>
                <a:lnTo>
                  <a:pt x="181188" y="347052"/>
                </a:lnTo>
                <a:lnTo>
                  <a:pt x="178895" y="355193"/>
                </a:lnTo>
                <a:lnTo>
                  <a:pt x="176413" y="362525"/>
                </a:lnTo>
                <a:lnTo>
                  <a:pt x="171901" y="369319"/>
                </a:lnTo>
                <a:lnTo>
                  <a:pt x="166036" y="375752"/>
                </a:lnTo>
                <a:lnTo>
                  <a:pt x="159268" y="381947"/>
                </a:lnTo>
                <a:lnTo>
                  <a:pt x="152852" y="387029"/>
                </a:lnTo>
                <a:lnTo>
                  <a:pt x="146669" y="391369"/>
                </a:lnTo>
                <a:lnTo>
                  <a:pt x="140641" y="395215"/>
                </a:lnTo>
                <a:lnTo>
                  <a:pt x="134719" y="397779"/>
                </a:lnTo>
                <a:lnTo>
                  <a:pt x="128865" y="399489"/>
                </a:lnTo>
                <a:lnTo>
                  <a:pt x="123058" y="400628"/>
                </a:lnTo>
                <a:lnTo>
                  <a:pt x="117280" y="401388"/>
                </a:lnTo>
                <a:lnTo>
                  <a:pt x="111525" y="401894"/>
                </a:lnTo>
                <a:lnTo>
                  <a:pt x="105782" y="402232"/>
                </a:lnTo>
                <a:lnTo>
                  <a:pt x="94322" y="402607"/>
                </a:lnTo>
                <a:lnTo>
                  <a:pt x="88599" y="402707"/>
                </a:lnTo>
                <a:lnTo>
                  <a:pt x="82879" y="401822"/>
                </a:lnTo>
                <a:lnTo>
                  <a:pt x="77160" y="400279"/>
                </a:lnTo>
                <a:lnTo>
                  <a:pt x="71443" y="398297"/>
                </a:lnTo>
                <a:lnTo>
                  <a:pt x="66678" y="396024"/>
                </a:lnTo>
                <a:lnTo>
                  <a:pt x="62550" y="393556"/>
                </a:lnTo>
                <a:lnTo>
                  <a:pt x="58845" y="390958"/>
                </a:lnTo>
                <a:lnTo>
                  <a:pt x="52188" y="385532"/>
                </a:lnTo>
                <a:lnTo>
                  <a:pt x="49080" y="382751"/>
                </a:lnTo>
                <a:lnTo>
                  <a:pt x="43086" y="374582"/>
                </a:lnTo>
                <a:lnTo>
                  <a:pt x="37247" y="363648"/>
                </a:lnTo>
                <a:lnTo>
                  <a:pt x="34356" y="356732"/>
                </a:lnTo>
                <a:lnTo>
                  <a:pt x="31477" y="349264"/>
                </a:lnTo>
                <a:lnTo>
                  <a:pt x="30509" y="342380"/>
                </a:lnTo>
                <a:lnTo>
                  <a:pt x="30817" y="335886"/>
                </a:lnTo>
                <a:lnTo>
                  <a:pt x="31975" y="329652"/>
                </a:lnTo>
                <a:lnTo>
                  <a:pt x="33699" y="322638"/>
                </a:lnTo>
                <a:lnTo>
                  <a:pt x="35801" y="315104"/>
                </a:lnTo>
                <a:lnTo>
                  <a:pt x="38155" y="307225"/>
                </a:lnTo>
                <a:lnTo>
                  <a:pt x="40677" y="300066"/>
                </a:lnTo>
                <a:lnTo>
                  <a:pt x="43311" y="293389"/>
                </a:lnTo>
                <a:lnTo>
                  <a:pt x="49729" y="280890"/>
                </a:lnTo>
                <a:lnTo>
                  <a:pt x="54108" y="274890"/>
                </a:lnTo>
                <a:lnTo>
                  <a:pt x="58932" y="268985"/>
                </a:lnTo>
                <a:lnTo>
                  <a:pt x="64053" y="263143"/>
                </a:lnTo>
                <a:lnTo>
                  <a:pt x="69372" y="257344"/>
                </a:lnTo>
                <a:lnTo>
                  <a:pt x="74823" y="251573"/>
                </a:lnTo>
                <a:lnTo>
                  <a:pt x="81315" y="246773"/>
                </a:lnTo>
                <a:lnTo>
                  <a:pt x="88500" y="242620"/>
                </a:lnTo>
                <a:lnTo>
                  <a:pt x="96147" y="238899"/>
                </a:lnTo>
                <a:lnTo>
                  <a:pt x="103151" y="234514"/>
                </a:lnTo>
                <a:lnTo>
                  <a:pt x="109725" y="229685"/>
                </a:lnTo>
                <a:lnTo>
                  <a:pt x="116012" y="224561"/>
                </a:lnTo>
                <a:lnTo>
                  <a:pt x="123061" y="220192"/>
                </a:lnTo>
                <a:lnTo>
                  <a:pt x="130619" y="216327"/>
                </a:lnTo>
                <a:lnTo>
                  <a:pt x="138514" y="212798"/>
                </a:lnTo>
                <a:lnTo>
                  <a:pt x="147588" y="209493"/>
                </a:lnTo>
                <a:lnTo>
                  <a:pt x="157447" y="206337"/>
                </a:lnTo>
                <a:lnTo>
                  <a:pt x="167829" y="203281"/>
                </a:lnTo>
                <a:lnTo>
                  <a:pt x="175704" y="201243"/>
                </a:lnTo>
                <a:lnTo>
                  <a:pt x="181906" y="199885"/>
                </a:lnTo>
                <a:lnTo>
                  <a:pt x="214313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05"/>
          <p:cNvSpPr/>
          <p:nvPr/>
        </p:nvSpPr>
        <p:spPr>
          <a:xfrm>
            <a:off x="4280534" y="1860236"/>
            <a:ext cx="154307" cy="75600"/>
          </a:xfrm>
          <a:custGeom>
            <a:avLst/>
            <a:gdLst/>
            <a:ahLst/>
            <a:cxnLst/>
            <a:rect l="0" t="0" r="0" b="0"/>
            <a:pathLst>
              <a:path w="154307" h="75600">
                <a:moveTo>
                  <a:pt x="0" y="17141"/>
                </a:moveTo>
                <a:lnTo>
                  <a:pt x="0" y="5210"/>
                </a:lnTo>
                <a:lnTo>
                  <a:pt x="953" y="3472"/>
                </a:lnTo>
                <a:lnTo>
                  <a:pt x="2541" y="2313"/>
                </a:lnTo>
                <a:lnTo>
                  <a:pt x="6844" y="1026"/>
                </a:lnTo>
                <a:lnTo>
                  <a:pt x="9325" y="683"/>
                </a:lnTo>
                <a:lnTo>
                  <a:pt x="11932" y="454"/>
                </a:lnTo>
                <a:lnTo>
                  <a:pt x="14622" y="301"/>
                </a:lnTo>
                <a:lnTo>
                  <a:pt x="20151" y="132"/>
                </a:lnTo>
                <a:lnTo>
                  <a:pt x="37161" y="8"/>
                </a:lnTo>
                <a:lnTo>
                  <a:pt x="50276" y="0"/>
                </a:lnTo>
                <a:lnTo>
                  <a:pt x="53520" y="951"/>
                </a:lnTo>
                <a:lnTo>
                  <a:pt x="55683" y="2538"/>
                </a:lnTo>
                <a:lnTo>
                  <a:pt x="57124" y="4548"/>
                </a:lnTo>
                <a:lnTo>
                  <a:pt x="59038" y="6841"/>
                </a:lnTo>
                <a:lnTo>
                  <a:pt x="61266" y="9322"/>
                </a:lnTo>
                <a:lnTo>
                  <a:pt x="63705" y="11928"/>
                </a:lnTo>
                <a:lnTo>
                  <a:pt x="65330" y="14618"/>
                </a:lnTo>
                <a:lnTo>
                  <a:pt x="66413" y="17364"/>
                </a:lnTo>
                <a:lnTo>
                  <a:pt x="67136" y="20147"/>
                </a:lnTo>
                <a:lnTo>
                  <a:pt x="66665" y="22955"/>
                </a:lnTo>
                <a:lnTo>
                  <a:pt x="65399" y="25780"/>
                </a:lnTo>
                <a:lnTo>
                  <a:pt x="63602" y="28615"/>
                </a:lnTo>
                <a:lnTo>
                  <a:pt x="61451" y="31458"/>
                </a:lnTo>
                <a:lnTo>
                  <a:pt x="59065" y="34306"/>
                </a:lnTo>
                <a:lnTo>
                  <a:pt x="56522" y="37157"/>
                </a:lnTo>
                <a:lnTo>
                  <a:pt x="52922" y="41915"/>
                </a:lnTo>
                <a:lnTo>
                  <a:pt x="37121" y="64501"/>
                </a:lnTo>
                <a:lnTo>
                  <a:pt x="35225" y="66812"/>
                </a:lnTo>
                <a:lnTo>
                  <a:pt x="33008" y="69305"/>
                </a:lnTo>
                <a:lnTo>
                  <a:pt x="30578" y="71919"/>
                </a:lnTo>
                <a:lnTo>
                  <a:pt x="29911" y="73663"/>
                </a:lnTo>
                <a:lnTo>
                  <a:pt x="30418" y="74824"/>
                </a:lnTo>
                <a:lnTo>
                  <a:pt x="31709" y="75599"/>
                </a:lnTo>
                <a:lnTo>
                  <a:pt x="33522" y="75163"/>
                </a:lnTo>
                <a:lnTo>
                  <a:pt x="35683" y="73920"/>
                </a:lnTo>
                <a:lnTo>
                  <a:pt x="38077" y="72139"/>
                </a:lnTo>
                <a:lnTo>
                  <a:pt x="41577" y="70951"/>
                </a:lnTo>
                <a:lnTo>
                  <a:pt x="45815" y="70159"/>
                </a:lnTo>
                <a:lnTo>
                  <a:pt x="50546" y="69632"/>
                </a:lnTo>
                <a:lnTo>
                  <a:pt x="55605" y="69280"/>
                </a:lnTo>
                <a:lnTo>
                  <a:pt x="60883" y="69045"/>
                </a:lnTo>
                <a:lnTo>
                  <a:pt x="66306" y="68889"/>
                </a:lnTo>
                <a:lnTo>
                  <a:pt x="72779" y="67832"/>
                </a:lnTo>
                <a:lnTo>
                  <a:pt x="79952" y="66175"/>
                </a:lnTo>
                <a:lnTo>
                  <a:pt x="87592" y="64118"/>
                </a:lnTo>
                <a:lnTo>
                  <a:pt x="103700" y="59292"/>
                </a:lnTo>
                <a:lnTo>
                  <a:pt x="111996" y="56672"/>
                </a:lnTo>
                <a:lnTo>
                  <a:pt x="119431" y="54925"/>
                </a:lnTo>
                <a:lnTo>
                  <a:pt x="126294" y="53760"/>
                </a:lnTo>
                <a:lnTo>
                  <a:pt x="154306" y="514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06"/>
          <p:cNvSpPr/>
          <p:nvPr/>
        </p:nvSpPr>
        <p:spPr>
          <a:xfrm>
            <a:off x="1100137" y="2623185"/>
            <a:ext cx="13958" cy="13958"/>
          </a:xfrm>
          <a:custGeom>
            <a:avLst/>
            <a:gdLst/>
            <a:ahLst/>
            <a:cxnLst/>
            <a:rect l="0" t="0" r="0" b="0"/>
            <a:pathLst>
              <a:path w="13958" h="13958">
                <a:moveTo>
                  <a:pt x="0" y="0"/>
                </a:moveTo>
                <a:lnTo>
                  <a:pt x="13957" y="139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07"/>
          <p:cNvSpPr/>
          <p:nvPr/>
        </p:nvSpPr>
        <p:spPr>
          <a:xfrm>
            <a:off x="1400174" y="2940367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08"/>
          <p:cNvSpPr/>
          <p:nvPr/>
        </p:nvSpPr>
        <p:spPr>
          <a:xfrm>
            <a:off x="1108709" y="2648902"/>
            <a:ext cx="334329" cy="257176"/>
          </a:xfrm>
          <a:custGeom>
            <a:avLst/>
            <a:gdLst/>
            <a:ahLst/>
            <a:cxnLst/>
            <a:rect l="0" t="0" r="0" b="0"/>
            <a:pathLst>
              <a:path w="334329" h="257176">
                <a:moveTo>
                  <a:pt x="0" y="0"/>
                </a:moveTo>
                <a:lnTo>
                  <a:pt x="35752" y="35751"/>
                </a:lnTo>
                <a:lnTo>
                  <a:pt x="57482" y="54942"/>
                </a:lnTo>
                <a:lnTo>
                  <a:pt x="87461" y="80616"/>
                </a:lnTo>
                <a:lnTo>
                  <a:pt x="128255" y="114586"/>
                </a:lnTo>
                <a:lnTo>
                  <a:pt x="137891" y="123063"/>
                </a:lnTo>
                <a:lnTo>
                  <a:pt x="146220" y="130620"/>
                </a:lnTo>
                <a:lnTo>
                  <a:pt x="153678" y="136610"/>
                </a:lnTo>
                <a:lnTo>
                  <a:pt x="160554" y="141556"/>
                </a:lnTo>
                <a:lnTo>
                  <a:pt x="167044" y="145806"/>
                </a:lnTo>
                <a:lnTo>
                  <a:pt x="244169" y="200710"/>
                </a:lnTo>
                <a:lnTo>
                  <a:pt x="258030" y="210007"/>
                </a:lnTo>
                <a:lnTo>
                  <a:pt x="281368" y="224781"/>
                </a:lnTo>
                <a:lnTo>
                  <a:pt x="334328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09"/>
          <p:cNvSpPr/>
          <p:nvPr/>
        </p:nvSpPr>
        <p:spPr>
          <a:xfrm>
            <a:off x="1125854" y="2614612"/>
            <a:ext cx="205741" cy="360046"/>
          </a:xfrm>
          <a:custGeom>
            <a:avLst/>
            <a:gdLst/>
            <a:ahLst/>
            <a:cxnLst/>
            <a:rect l="0" t="0" r="0" b="0"/>
            <a:pathLst>
              <a:path w="205741" h="360046">
                <a:moveTo>
                  <a:pt x="205740" y="0"/>
                </a:moveTo>
                <a:lnTo>
                  <a:pt x="193809" y="23863"/>
                </a:lnTo>
                <a:lnTo>
                  <a:pt x="191118" y="32102"/>
                </a:lnTo>
                <a:lnTo>
                  <a:pt x="188373" y="42356"/>
                </a:lnTo>
                <a:lnTo>
                  <a:pt x="185589" y="53955"/>
                </a:lnTo>
                <a:lnTo>
                  <a:pt x="181829" y="64545"/>
                </a:lnTo>
                <a:lnTo>
                  <a:pt x="177417" y="74462"/>
                </a:lnTo>
                <a:lnTo>
                  <a:pt x="139865" y="148935"/>
                </a:lnTo>
                <a:lnTo>
                  <a:pt x="130391" y="163107"/>
                </a:lnTo>
                <a:lnTo>
                  <a:pt x="118360" y="179223"/>
                </a:lnTo>
                <a:lnTo>
                  <a:pt x="104624" y="196635"/>
                </a:lnTo>
                <a:lnTo>
                  <a:pt x="93562" y="211100"/>
                </a:lnTo>
                <a:lnTo>
                  <a:pt x="76191" y="234792"/>
                </a:lnTo>
                <a:lnTo>
                  <a:pt x="55701" y="264196"/>
                </a:lnTo>
                <a:lnTo>
                  <a:pt x="49517" y="272333"/>
                </a:lnTo>
                <a:lnTo>
                  <a:pt x="43489" y="279663"/>
                </a:lnTo>
                <a:lnTo>
                  <a:pt x="37565" y="286454"/>
                </a:lnTo>
                <a:lnTo>
                  <a:pt x="33616" y="292887"/>
                </a:lnTo>
                <a:lnTo>
                  <a:pt x="30983" y="299081"/>
                </a:lnTo>
                <a:lnTo>
                  <a:pt x="27106" y="310090"/>
                </a:lnTo>
                <a:lnTo>
                  <a:pt x="22207" y="318158"/>
                </a:lnTo>
                <a:lnTo>
                  <a:pt x="16855" y="324918"/>
                </a:lnTo>
                <a:lnTo>
                  <a:pt x="14094" y="328055"/>
                </a:lnTo>
                <a:lnTo>
                  <a:pt x="12254" y="331098"/>
                </a:lnTo>
                <a:lnTo>
                  <a:pt x="8711" y="339932"/>
                </a:lnTo>
                <a:lnTo>
                  <a:pt x="6760" y="342827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10"/>
          <p:cNvSpPr/>
          <p:nvPr/>
        </p:nvSpPr>
        <p:spPr>
          <a:xfrm>
            <a:off x="1537334" y="2854809"/>
            <a:ext cx="231459" cy="204092"/>
          </a:xfrm>
          <a:custGeom>
            <a:avLst/>
            <a:gdLst/>
            <a:ahLst/>
            <a:cxnLst/>
            <a:rect l="0" t="0" r="0" b="0"/>
            <a:pathLst>
              <a:path w="231459" h="204092">
                <a:moveTo>
                  <a:pt x="0" y="25551"/>
                </a:moveTo>
                <a:lnTo>
                  <a:pt x="13653" y="16449"/>
                </a:lnTo>
                <a:lnTo>
                  <a:pt x="19580" y="12815"/>
                </a:lnTo>
                <a:lnTo>
                  <a:pt x="25436" y="9440"/>
                </a:lnTo>
                <a:lnTo>
                  <a:pt x="31245" y="6238"/>
                </a:lnTo>
                <a:lnTo>
                  <a:pt x="37022" y="4103"/>
                </a:lnTo>
                <a:lnTo>
                  <a:pt x="42779" y="2680"/>
                </a:lnTo>
                <a:lnTo>
                  <a:pt x="48522" y="1731"/>
                </a:lnTo>
                <a:lnTo>
                  <a:pt x="53303" y="1098"/>
                </a:lnTo>
                <a:lnTo>
                  <a:pt x="57443" y="676"/>
                </a:lnTo>
                <a:lnTo>
                  <a:pt x="64583" y="208"/>
                </a:lnTo>
                <a:lnTo>
                  <a:pt x="70931" y="0"/>
                </a:lnTo>
                <a:lnTo>
                  <a:pt x="73958" y="897"/>
                </a:lnTo>
                <a:lnTo>
                  <a:pt x="79860" y="4433"/>
                </a:lnTo>
                <a:lnTo>
                  <a:pt x="83720" y="5757"/>
                </a:lnTo>
                <a:lnTo>
                  <a:pt x="88199" y="6640"/>
                </a:lnTo>
                <a:lnTo>
                  <a:pt x="93089" y="7229"/>
                </a:lnTo>
                <a:lnTo>
                  <a:pt x="97302" y="8573"/>
                </a:lnTo>
                <a:lnTo>
                  <a:pt x="104523" y="12608"/>
                </a:lnTo>
                <a:lnTo>
                  <a:pt x="106830" y="15017"/>
                </a:lnTo>
                <a:lnTo>
                  <a:pt x="108367" y="17576"/>
                </a:lnTo>
                <a:lnTo>
                  <a:pt x="109393" y="20234"/>
                </a:lnTo>
                <a:lnTo>
                  <a:pt x="110076" y="23911"/>
                </a:lnTo>
                <a:lnTo>
                  <a:pt x="110532" y="28268"/>
                </a:lnTo>
                <a:lnTo>
                  <a:pt x="110835" y="33077"/>
                </a:lnTo>
                <a:lnTo>
                  <a:pt x="111173" y="40960"/>
                </a:lnTo>
                <a:lnTo>
                  <a:pt x="111263" y="44396"/>
                </a:lnTo>
                <a:lnTo>
                  <a:pt x="109418" y="49545"/>
                </a:lnTo>
                <a:lnTo>
                  <a:pt x="106283" y="55834"/>
                </a:lnTo>
                <a:lnTo>
                  <a:pt x="102288" y="62885"/>
                </a:lnTo>
                <a:lnTo>
                  <a:pt x="97720" y="69490"/>
                </a:lnTo>
                <a:lnTo>
                  <a:pt x="92769" y="75798"/>
                </a:lnTo>
                <a:lnTo>
                  <a:pt x="87564" y="81909"/>
                </a:lnTo>
                <a:lnTo>
                  <a:pt x="62034" y="113264"/>
                </a:lnTo>
                <a:lnTo>
                  <a:pt x="54691" y="123079"/>
                </a:lnTo>
                <a:lnTo>
                  <a:pt x="48844" y="131527"/>
                </a:lnTo>
                <a:lnTo>
                  <a:pt x="43993" y="139064"/>
                </a:lnTo>
                <a:lnTo>
                  <a:pt x="38853" y="145041"/>
                </a:lnTo>
                <a:lnTo>
                  <a:pt x="33523" y="149978"/>
                </a:lnTo>
                <a:lnTo>
                  <a:pt x="28064" y="154222"/>
                </a:lnTo>
                <a:lnTo>
                  <a:pt x="23472" y="158957"/>
                </a:lnTo>
                <a:lnTo>
                  <a:pt x="19458" y="164018"/>
                </a:lnTo>
                <a:lnTo>
                  <a:pt x="15830" y="169297"/>
                </a:lnTo>
                <a:lnTo>
                  <a:pt x="12458" y="174722"/>
                </a:lnTo>
                <a:lnTo>
                  <a:pt x="9258" y="180243"/>
                </a:lnTo>
                <a:lnTo>
                  <a:pt x="1829" y="193690"/>
                </a:lnTo>
                <a:lnTo>
                  <a:pt x="3125" y="195746"/>
                </a:lnTo>
                <a:lnTo>
                  <a:pt x="9644" y="200570"/>
                </a:lnTo>
                <a:lnTo>
                  <a:pt x="14049" y="202238"/>
                </a:lnTo>
                <a:lnTo>
                  <a:pt x="18891" y="203350"/>
                </a:lnTo>
                <a:lnTo>
                  <a:pt x="24024" y="204091"/>
                </a:lnTo>
                <a:lnTo>
                  <a:pt x="28399" y="203632"/>
                </a:lnTo>
                <a:lnTo>
                  <a:pt x="32268" y="202374"/>
                </a:lnTo>
                <a:lnTo>
                  <a:pt x="35799" y="200583"/>
                </a:lnTo>
                <a:lnTo>
                  <a:pt x="41012" y="199389"/>
                </a:lnTo>
                <a:lnTo>
                  <a:pt x="47344" y="198593"/>
                </a:lnTo>
                <a:lnTo>
                  <a:pt x="54423" y="198062"/>
                </a:lnTo>
                <a:lnTo>
                  <a:pt x="64857" y="195803"/>
                </a:lnTo>
                <a:lnTo>
                  <a:pt x="77528" y="192392"/>
                </a:lnTo>
                <a:lnTo>
                  <a:pt x="104942" y="184475"/>
                </a:lnTo>
                <a:lnTo>
                  <a:pt x="129826" y="177781"/>
                </a:lnTo>
                <a:lnTo>
                  <a:pt x="141796" y="175615"/>
                </a:lnTo>
                <a:lnTo>
                  <a:pt x="153586" y="174171"/>
                </a:lnTo>
                <a:lnTo>
                  <a:pt x="165256" y="173208"/>
                </a:lnTo>
                <a:lnTo>
                  <a:pt x="177798" y="171614"/>
                </a:lnTo>
                <a:lnTo>
                  <a:pt x="190922" y="169599"/>
                </a:lnTo>
                <a:lnTo>
                  <a:pt x="231458" y="1627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11"/>
          <p:cNvSpPr/>
          <p:nvPr/>
        </p:nvSpPr>
        <p:spPr>
          <a:xfrm>
            <a:off x="1914525" y="2820352"/>
            <a:ext cx="214313" cy="8574"/>
          </a:xfrm>
          <a:custGeom>
            <a:avLst/>
            <a:gdLst/>
            <a:ahLst/>
            <a:cxnLst/>
            <a:rect l="0" t="0" r="0" b="0"/>
            <a:pathLst>
              <a:path w="214313" h="8574">
                <a:moveTo>
                  <a:pt x="0" y="8573"/>
                </a:moveTo>
                <a:lnTo>
                  <a:pt x="68760" y="8573"/>
                </a:lnTo>
                <a:lnTo>
                  <a:pt x="88702" y="7620"/>
                </a:lnTo>
                <a:lnTo>
                  <a:pt x="110570" y="6033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12"/>
          <p:cNvSpPr/>
          <p:nvPr/>
        </p:nvSpPr>
        <p:spPr>
          <a:xfrm>
            <a:off x="2197417" y="2659858"/>
            <a:ext cx="368618" cy="246220"/>
          </a:xfrm>
          <a:custGeom>
            <a:avLst/>
            <a:gdLst/>
            <a:ahLst/>
            <a:cxnLst/>
            <a:rect l="0" t="0" r="0" b="0"/>
            <a:pathLst>
              <a:path w="368618" h="246220">
                <a:moveTo>
                  <a:pt x="0" y="14762"/>
                </a:moveTo>
                <a:lnTo>
                  <a:pt x="0" y="5660"/>
                </a:lnTo>
                <a:lnTo>
                  <a:pt x="952" y="2979"/>
                </a:lnTo>
                <a:lnTo>
                  <a:pt x="2540" y="1191"/>
                </a:lnTo>
                <a:lnTo>
                  <a:pt x="4551" y="0"/>
                </a:lnTo>
                <a:lnTo>
                  <a:pt x="7797" y="1110"/>
                </a:lnTo>
                <a:lnTo>
                  <a:pt x="16482" y="7424"/>
                </a:lnTo>
                <a:lnTo>
                  <a:pt x="25276" y="13680"/>
                </a:lnTo>
                <a:lnTo>
                  <a:pt x="50286" y="30791"/>
                </a:lnTo>
                <a:lnTo>
                  <a:pt x="62099" y="37830"/>
                </a:lnTo>
                <a:lnTo>
                  <a:pt x="72832" y="43476"/>
                </a:lnTo>
                <a:lnTo>
                  <a:pt x="82845" y="48192"/>
                </a:lnTo>
                <a:lnTo>
                  <a:pt x="91425" y="54193"/>
                </a:lnTo>
                <a:lnTo>
                  <a:pt x="99050" y="61052"/>
                </a:lnTo>
                <a:lnTo>
                  <a:pt x="112602" y="75340"/>
                </a:lnTo>
                <a:lnTo>
                  <a:pt x="142651" y="105901"/>
                </a:lnTo>
                <a:lnTo>
                  <a:pt x="149394" y="111716"/>
                </a:lnTo>
                <a:lnTo>
                  <a:pt x="156746" y="117498"/>
                </a:lnTo>
                <a:lnTo>
                  <a:pt x="164505" y="123257"/>
                </a:lnTo>
                <a:lnTo>
                  <a:pt x="171582" y="129002"/>
                </a:lnTo>
                <a:lnTo>
                  <a:pt x="178206" y="134737"/>
                </a:lnTo>
                <a:lnTo>
                  <a:pt x="184526" y="140465"/>
                </a:lnTo>
                <a:lnTo>
                  <a:pt x="204249" y="156990"/>
                </a:lnTo>
                <a:lnTo>
                  <a:pt x="216176" y="166730"/>
                </a:lnTo>
                <a:lnTo>
                  <a:pt x="226985" y="174177"/>
                </a:lnTo>
                <a:lnTo>
                  <a:pt x="237048" y="180093"/>
                </a:lnTo>
                <a:lnTo>
                  <a:pt x="246615" y="184990"/>
                </a:lnTo>
                <a:lnTo>
                  <a:pt x="254897" y="190160"/>
                </a:lnTo>
                <a:lnTo>
                  <a:pt x="262324" y="195511"/>
                </a:lnTo>
                <a:lnTo>
                  <a:pt x="269180" y="200984"/>
                </a:lnTo>
                <a:lnTo>
                  <a:pt x="275656" y="205585"/>
                </a:lnTo>
                <a:lnTo>
                  <a:pt x="281878" y="209605"/>
                </a:lnTo>
                <a:lnTo>
                  <a:pt x="287931" y="213237"/>
                </a:lnTo>
                <a:lnTo>
                  <a:pt x="295777" y="217563"/>
                </a:lnTo>
                <a:lnTo>
                  <a:pt x="323117" y="231802"/>
                </a:lnTo>
                <a:lnTo>
                  <a:pt x="337600" y="239176"/>
                </a:lnTo>
                <a:lnTo>
                  <a:pt x="347847" y="243089"/>
                </a:lnTo>
                <a:lnTo>
                  <a:pt x="358971" y="245292"/>
                </a:lnTo>
                <a:lnTo>
                  <a:pt x="368617" y="2462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13"/>
          <p:cNvSpPr/>
          <p:nvPr/>
        </p:nvSpPr>
        <p:spPr>
          <a:xfrm>
            <a:off x="2283142" y="2640330"/>
            <a:ext cx="231459" cy="308610"/>
          </a:xfrm>
          <a:custGeom>
            <a:avLst/>
            <a:gdLst/>
            <a:ahLst/>
            <a:cxnLst/>
            <a:rect l="0" t="0" r="0" b="0"/>
            <a:pathLst>
              <a:path w="231459" h="308610">
                <a:moveTo>
                  <a:pt x="231458" y="0"/>
                </a:moveTo>
                <a:lnTo>
                  <a:pt x="222356" y="0"/>
                </a:lnTo>
                <a:lnTo>
                  <a:pt x="218722" y="1905"/>
                </a:lnTo>
                <a:lnTo>
                  <a:pt x="212145" y="9101"/>
                </a:lnTo>
                <a:lnTo>
                  <a:pt x="208105" y="13687"/>
                </a:lnTo>
                <a:lnTo>
                  <a:pt x="203506" y="18650"/>
                </a:lnTo>
                <a:lnTo>
                  <a:pt x="198536" y="23863"/>
                </a:lnTo>
                <a:lnTo>
                  <a:pt x="193317" y="30196"/>
                </a:lnTo>
                <a:lnTo>
                  <a:pt x="187933" y="37276"/>
                </a:lnTo>
                <a:lnTo>
                  <a:pt x="151952" y="87373"/>
                </a:lnTo>
                <a:lnTo>
                  <a:pt x="141306" y="101111"/>
                </a:lnTo>
                <a:lnTo>
                  <a:pt x="131352" y="113127"/>
                </a:lnTo>
                <a:lnTo>
                  <a:pt x="121858" y="123996"/>
                </a:lnTo>
                <a:lnTo>
                  <a:pt x="93529" y="158931"/>
                </a:lnTo>
                <a:lnTo>
                  <a:pt x="76640" y="180249"/>
                </a:lnTo>
                <a:lnTo>
                  <a:pt x="62523" y="199223"/>
                </a:lnTo>
                <a:lnTo>
                  <a:pt x="50255" y="216635"/>
                </a:lnTo>
                <a:lnTo>
                  <a:pt x="39218" y="233006"/>
                </a:lnTo>
                <a:lnTo>
                  <a:pt x="30908" y="244872"/>
                </a:lnTo>
                <a:lnTo>
                  <a:pt x="24415" y="253735"/>
                </a:lnTo>
                <a:lnTo>
                  <a:pt x="19134" y="260597"/>
                </a:lnTo>
                <a:lnTo>
                  <a:pt x="14661" y="267076"/>
                </a:lnTo>
                <a:lnTo>
                  <a:pt x="10727" y="273301"/>
                </a:lnTo>
                <a:lnTo>
                  <a:pt x="7151" y="279355"/>
                </a:lnTo>
                <a:lnTo>
                  <a:pt x="3178" y="288623"/>
                </a:lnTo>
                <a:lnTo>
                  <a:pt x="628" y="297782"/>
                </a:lnTo>
                <a:lnTo>
                  <a:pt x="279" y="301575"/>
                </a:lnTo>
                <a:lnTo>
                  <a:pt x="0" y="3086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14"/>
          <p:cNvSpPr/>
          <p:nvPr/>
        </p:nvSpPr>
        <p:spPr>
          <a:xfrm>
            <a:off x="2694622" y="2888932"/>
            <a:ext cx="42863" cy="171451"/>
          </a:xfrm>
          <a:custGeom>
            <a:avLst/>
            <a:gdLst/>
            <a:ahLst/>
            <a:cxnLst/>
            <a:rect l="0" t="0" r="0" b="0"/>
            <a:pathLst>
              <a:path w="42863" h="171451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3"/>
                </a:lnTo>
                <a:lnTo>
                  <a:pt x="14622" y="22400"/>
                </a:lnTo>
                <a:lnTo>
                  <a:pt x="17368" y="25411"/>
                </a:lnTo>
                <a:lnTo>
                  <a:pt x="20151" y="28371"/>
                </a:lnTo>
                <a:lnTo>
                  <a:pt x="22006" y="32249"/>
                </a:lnTo>
                <a:lnTo>
                  <a:pt x="23244" y="36739"/>
                </a:lnTo>
                <a:lnTo>
                  <a:pt x="24068" y="41638"/>
                </a:lnTo>
                <a:lnTo>
                  <a:pt x="25570" y="46809"/>
                </a:lnTo>
                <a:lnTo>
                  <a:pt x="27524" y="52161"/>
                </a:lnTo>
                <a:lnTo>
                  <a:pt x="29780" y="57634"/>
                </a:lnTo>
                <a:lnTo>
                  <a:pt x="31283" y="63188"/>
                </a:lnTo>
                <a:lnTo>
                  <a:pt x="32285" y="68795"/>
                </a:lnTo>
                <a:lnTo>
                  <a:pt x="32954" y="74439"/>
                </a:lnTo>
                <a:lnTo>
                  <a:pt x="33399" y="80106"/>
                </a:lnTo>
                <a:lnTo>
                  <a:pt x="33696" y="85789"/>
                </a:lnTo>
                <a:lnTo>
                  <a:pt x="33894" y="91483"/>
                </a:lnTo>
                <a:lnTo>
                  <a:pt x="34979" y="96231"/>
                </a:lnTo>
                <a:lnTo>
                  <a:pt x="36654" y="100349"/>
                </a:lnTo>
                <a:lnTo>
                  <a:pt x="38723" y="104047"/>
                </a:lnTo>
                <a:lnTo>
                  <a:pt x="40103" y="108417"/>
                </a:lnTo>
                <a:lnTo>
                  <a:pt x="41023" y="113236"/>
                </a:lnTo>
                <a:lnTo>
                  <a:pt x="41636" y="118353"/>
                </a:lnTo>
                <a:lnTo>
                  <a:pt x="42045" y="124622"/>
                </a:lnTo>
                <a:lnTo>
                  <a:pt x="42317" y="131659"/>
                </a:lnTo>
                <a:lnTo>
                  <a:pt x="42701" y="152675"/>
                </a:lnTo>
                <a:lnTo>
                  <a:pt x="42862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15"/>
          <p:cNvSpPr/>
          <p:nvPr/>
        </p:nvSpPr>
        <p:spPr>
          <a:xfrm>
            <a:off x="2994660" y="2700337"/>
            <a:ext cx="308611" cy="8574"/>
          </a:xfrm>
          <a:custGeom>
            <a:avLst/>
            <a:gdLst/>
            <a:ahLst/>
            <a:cxnLst/>
            <a:rect l="0" t="0" r="0" b="0"/>
            <a:pathLst>
              <a:path w="308611" h="8574">
                <a:moveTo>
                  <a:pt x="0" y="8573"/>
                </a:moveTo>
                <a:lnTo>
                  <a:pt x="86832" y="8573"/>
                </a:lnTo>
                <a:lnTo>
                  <a:pt x="98845" y="7620"/>
                </a:lnTo>
                <a:lnTo>
                  <a:pt x="110664" y="6033"/>
                </a:lnTo>
                <a:lnTo>
                  <a:pt x="122354" y="4022"/>
                </a:lnTo>
                <a:lnTo>
                  <a:pt x="137766" y="2681"/>
                </a:lnTo>
                <a:lnTo>
                  <a:pt x="155662" y="1787"/>
                </a:lnTo>
                <a:lnTo>
                  <a:pt x="197770" y="795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16"/>
          <p:cNvSpPr/>
          <p:nvPr/>
        </p:nvSpPr>
        <p:spPr>
          <a:xfrm>
            <a:off x="2994660" y="2803241"/>
            <a:ext cx="428625" cy="17112"/>
          </a:xfrm>
          <a:custGeom>
            <a:avLst/>
            <a:gdLst/>
            <a:ahLst/>
            <a:cxnLst/>
            <a:rect l="0" t="0" r="0" b="0"/>
            <a:pathLst>
              <a:path w="428625" h="17112">
                <a:moveTo>
                  <a:pt x="0" y="17111"/>
                </a:moveTo>
                <a:lnTo>
                  <a:pt x="13652" y="12560"/>
                </a:lnTo>
                <a:lnTo>
                  <a:pt x="19579" y="11219"/>
                </a:lnTo>
                <a:lnTo>
                  <a:pt x="25435" y="10326"/>
                </a:lnTo>
                <a:lnTo>
                  <a:pt x="84928" y="4341"/>
                </a:lnTo>
                <a:lnTo>
                  <a:pt x="114721" y="2883"/>
                </a:lnTo>
                <a:lnTo>
                  <a:pt x="188464" y="1262"/>
                </a:lnTo>
                <a:lnTo>
                  <a:pt x="392548" y="0"/>
                </a:lnTo>
                <a:lnTo>
                  <a:pt x="404574" y="941"/>
                </a:lnTo>
                <a:lnTo>
                  <a:pt x="412591" y="2521"/>
                </a:lnTo>
                <a:lnTo>
                  <a:pt x="428624" y="85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17"/>
          <p:cNvSpPr/>
          <p:nvPr/>
        </p:nvSpPr>
        <p:spPr>
          <a:xfrm>
            <a:off x="3646523" y="2623185"/>
            <a:ext cx="51082" cy="394336"/>
          </a:xfrm>
          <a:custGeom>
            <a:avLst/>
            <a:gdLst/>
            <a:ahLst/>
            <a:cxnLst/>
            <a:rect l="0" t="0" r="0" b="0"/>
            <a:pathLst>
              <a:path w="51082" h="394336">
                <a:moveTo>
                  <a:pt x="8219" y="0"/>
                </a:moveTo>
                <a:lnTo>
                  <a:pt x="3668" y="13652"/>
                </a:lnTo>
                <a:lnTo>
                  <a:pt x="2327" y="18626"/>
                </a:lnTo>
                <a:lnTo>
                  <a:pt x="838" y="26693"/>
                </a:lnTo>
                <a:lnTo>
                  <a:pt x="441" y="33988"/>
                </a:lnTo>
                <a:lnTo>
                  <a:pt x="0" y="54793"/>
                </a:lnTo>
                <a:lnTo>
                  <a:pt x="834" y="64151"/>
                </a:lnTo>
                <a:lnTo>
                  <a:pt x="2344" y="72295"/>
                </a:lnTo>
                <a:lnTo>
                  <a:pt x="4302" y="79629"/>
                </a:lnTo>
                <a:lnTo>
                  <a:pt x="6560" y="93091"/>
                </a:lnTo>
                <a:lnTo>
                  <a:pt x="11609" y="130909"/>
                </a:lnTo>
                <a:lnTo>
                  <a:pt x="13336" y="147280"/>
                </a:lnTo>
                <a:lnTo>
                  <a:pt x="14488" y="161051"/>
                </a:lnTo>
                <a:lnTo>
                  <a:pt x="15256" y="173090"/>
                </a:lnTo>
                <a:lnTo>
                  <a:pt x="17673" y="194451"/>
                </a:lnTo>
                <a:lnTo>
                  <a:pt x="28271" y="276796"/>
                </a:lnTo>
                <a:lnTo>
                  <a:pt x="30159" y="294068"/>
                </a:lnTo>
                <a:lnTo>
                  <a:pt x="31419" y="307488"/>
                </a:lnTo>
                <a:lnTo>
                  <a:pt x="33210" y="319291"/>
                </a:lnTo>
                <a:lnTo>
                  <a:pt x="35358" y="330018"/>
                </a:lnTo>
                <a:lnTo>
                  <a:pt x="37741" y="340027"/>
                </a:lnTo>
                <a:lnTo>
                  <a:pt x="39330" y="349557"/>
                </a:lnTo>
                <a:lnTo>
                  <a:pt x="40390" y="358768"/>
                </a:lnTo>
                <a:lnTo>
                  <a:pt x="41567" y="374717"/>
                </a:lnTo>
                <a:lnTo>
                  <a:pt x="41881" y="380304"/>
                </a:lnTo>
                <a:lnTo>
                  <a:pt x="51081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18"/>
          <p:cNvSpPr/>
          <p:nvPr/>
        </p:nvSpPr>
        <p:spPr>
          <a:xfrm>
            <a:off x="3774757" y="2632261"/>
            <a:ext cx="300039" cy="304128"/>
          </a:xfrm>
          <a:custGeom>
            <a:avLst/>
            <a:gdLst/>
            <a:ahLst/>
            <a:cxnLst/>
            <a:rect l="0" t="0" r="0" b="0"/>
            <a:pathLst>
              <a:path w="300039" h="304128">
                <a:moveTo>
                  <a:pt x="0" y="76649"/>
                </a:moveTo>
                <a:lnTo>
                  <a:pt x="0" y="58445"/>
                </a:lnTo>
                <a:lnTo>
                  <a:pt x="953" y="52130"/>
                </a:lnTo>
                <a:lnTo>
                  <a:pt x="2540" y="46968"/>
                </a:lnTo>
                <a:lnTo>
                  <a:pt x="6844" y="38692"/>
                </a:lnTo>
                <a:lnTo>
                  <a:pt x="11932" y="31839"/>
                </a:lnTo>
                <a:lnTo>
                  <a:pt x="20151" y="22626"/>
                </a:lnTo>
                <a:lnTo>
                  <a:pt x="25816" y="19679"/>
                </a:lnTo>
                <a:lnTo>
                  <a:pt x="33403" y="16761"/>
                </a:lnTo>
                <a:lnTo>
                  <a:pt x="42272" y="13863"/>
                </a:lnTo>
                <a:lnTo>
                  <a:pt x="50089" y="10979"/>
                </a:lnTo>
                <a:lnTo>
                  <a:pt x="57205" y="8104"/>
                </a:lnTo>
                <a:lnTo>
                  <a:pt x="63854" y="5235"/>
                </a:lnTo>
                <a:lnTo>
                  <a:pt x="71144" y="3322"/>
                </a:lnTo>
                <a:lnTo>
                  <a:pt x="78862" y="2047"/>
                </a:lnTo>
                <a:lnTo>
                  <a:pt x="86865" y="1197"/>
                </a:lnTo>
                <a:lnTo>
                  <a:pt x="94105" y="630"/>
                </a:lnTo>
                <a:lnTo>
                  <a:pt x="100837" y="252"/>
                </a:lnTo>
                <a:lnTo>
                  <a:pt x="107230" y="0"/>
                </a:lnTo>
                <a:lnTo>
                  <a:pt x="114349" y="785"/>
                </a:lnTo>
                <a:lnTo>
                  <a:pt x="121952" y="2260"/>
                </a:lnTo>
                <a:lnTo>
                  <a:pt x="129879" y="4196"/>
                </a:lnTo>
                <a:lnTo>
                  <a:pt x="137068" y="5487"/>
                </a:lnTo>
                <a:lnTo>
                  <a:pt x="143767" y="6348"/>
                </a:lnTo>
                <a:lnTo>
                  <a:pt x="150137" y="6921"/>
                </a:lnTo>
                <a:lnTo>
                  <a:pt x="156289" y="7304"/>
                </a:lnTo>
                <a:lnTo>
                  <a:pt x="168205" y="7729"/>
                </a:lnTo>
                <a:lnTo>
                  <a:pt x="173096" y="8795"/>
                </a:lnTo>
                <a:lnTo>
                  <a:pt x="181072" y="12519"/>
                </a:lnTo>
                <a:lnTo>
                  <a:pt x="190331" y="19889"/>
                </a:lnTo>
                <a:lnTo>
                  <a:pt x="198891" y="28562"/>
                </a:lnTo>
                <a:lnTo>
                  <a:pt x="202696" y="35592"/>
                </a:lnTo>
                <a:lnTo>
                  <a:pt x="209389" y="49455"/>
                </a:lnTo>
                <a:lnTo>
                  <a:pt x="211030" y="56615"/>
                </a:lnTo>
                <a:lnTo>
                  <a:pt x="212124" y="65198"/>
                </a:lnTo>
                <a:lnTo>
                  <a:pt x="212854" y="74730"/>
                </a:lnTo>
                <a:lnTo>
                  <a:pt x="211435" y="84894"/>
                </a:lnTo>
                <a:lnTo>
                  <a:pt x="208584" y="95481"/>
                </a:lnTo>
                <a:lnTo>
                  <a:pt x="194872" y="135296"/>
                </a:lnTo>
                <a:lnTo>
                  <a:pt x="189922" y="146227"/>
                </a:lnTo>
                <a:lnTo>
                  <a:pt x="183764" y="158277"/>
                </a:lnTo>
                <a:lnTo>
                  <a:pt x="176802" y="171072"/>
                </a:lnTo>
                <a:lnTo>
                  <a:pt x="166446" y="184365"/>
                </a:lnTo>
                <a:lnTo>
                  <a:pt x="153826" y="197990"/>
                </a:lnTo>
                <a:lnTo>
                  <a:pt x="139699" y="211835"/>
                </a:lnTo>
                <a:lnTo>
                  <a:pt x="130280" y="222970"/>
                </a:lnTo>
                <a:lnTo>
                  <a:pt x="124001" y="232299"/>
                </a:lnTo>
                <a:lnTo>
                  <a:pt x="119814" y="240423"/>
                </a:lnTo>
                <a:lnTo>
                  <a:pt x="115119" y="247744"/>
                </a:lnTo>
                <a:lnTo>
                  <a:pt x="110084" y="254530"/>
                </a:lnTo>
                <a:lnTo>
                  <a:pt x="104822" y="260959"/>
                </a:lnTo>
                <a:lnTo>
                  <a:pt x="100361" y="266197"/>
                </a:lnTo>
                <a:lnTo>
                  <a:pt x="92865" y="274557"/>
                </a:lnTo>
                <a:lnTo>
                  <a:pt x="86359" y="281448"/>
                </a:lnTo>
                <a:lnTo>
                  <a:pt x="83290" y="284619"/>
                </a:lnTo>
                <a:lnTo>
                  <a:pt x="81244" y="287685"/>
                </a:lnTo>
                <a:lnTo>
                  <a:pt x="77961" y="296911"/>
                </a:lnTo>
                <a:lnTo>
                  <a:pt x="77691" y="297785"/>
                </a:lnTo>
                <a:lnTo>
                  <a:pt x="78464" y="299320"/>
                </a:lnTo>
                <a:lnTo>
                  <a:pt x="81863" y="303566"/>
                </a:lnTo>
                <a:lnTo>
                  <a:pt x="84103" y="304127"/>
                </a:lnTo>
                <a:lnTo>
                  <a:pt x="86549" y="303548"/>
                </a:lnTo>
                <a:lnTo>
                  <a:pt x="89132" y="302210"/>
                </a:lnTo>
                <a:lnTo>
                  <a:pt x="97081" y="300723"/>
                </a:lnTo>
                <a:lnTo>
                  <a:pt x="101869" y="300327"/>
                </a:lnTo>
                <a:lnTo>
                  <a:pt x="106965" y="300062"/>
                </a:lnTo>
                <a:lnTo>
                  <a:pt x="117708" y="299768"/>
                </a:lnTo>
                <a:lnTo>
                  <a:pt x="126097" y="298738"/>
                </a:lnTo>
                <a:lnTo>
                  <a:pt x="136452" y="297098"/>
                </a:lnTo>
                <a:lnTo>
                  <a:pt x="148118" y="295052"/>
                </a:lnTo>
                <a:lnTo>
                  <a:pt x="158753" y="292736"/>
                </a:lnTo>
                <a:lnTo>
                  <a:pt x="168700" y="290240"/>
                </a:lnTo>
                <a:lnTo>
                  <a:pt x="178190" y="287623"/>
                </a:lnTo>
                <a:lnTo>
                  <a:pt x="186420" y="285878"/>
                </a:lnTo>
                <a:lnTo>
                  <a:pt x="193813" y="284715"/>
                </a:lnTo>
                <a:lnTo>
                  <a:pt x="200646" y="283939"/>
                </a:lnTo>
                <a:lnTo>
                  <a:pt x="208059" y="283422"/>
                </a:lnTo>
                <a:lnTo>
                  <a:pt x="215859" y="283078"/>
                </a:lnTo>
                <a:lnTo>
                  <a:pt x="237948" y="282593"/>
                </a:lnTo>
                <a:lnTo>
                  <a:pt x="300038" y="2823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19"/>
          <p:cNvSpPr/>
          <p:nvPr/>
        </p:nvSpPr>
        <p:spPr>
          <a:xfrm>
            <a:off x="5353288" y="2674620"/>
            <a:ext cx="348550" cy="539906"/>
          </a:xfrm>
          <a:custGeom>
            <a:avLst/>
            <a:gdLst/>
            <a:ahLst/>
            <a:cxnLst/>
            <a:rect l="0" t="0" r="0" b="0"/>
            <a:pathLst>
              <a:path w="348550" h="539906">
                <a:moveTo>
                  <a:pt x="7382" y="0"/>
                </a:moveTo>
                <a:lnTo>
                  <a:pt x="2831" y="4550"/>
                </a:lnTo>
                <a:lnTo>
                  <a:pt x="1490" y="6844"/>
                </a:lnTo>
                <a:lnTo>
                  <a:pt x="0" y="11931"/>
                </a:lnTo>
                <a:lnTo>
                  <a:pt x="1879" y="22448"/>
                </a:lnTo>
                <a:lnTo>
                  <a:pt x="3713" y="29252"/>
                </a:lnTo>
                <a:lnTo>
                  <a:pt x="15396" y="79787"/>
                </a:lnTo>
                <a:lnTo>
                  <a:pt x="21297" y="97959"/>
                </a:lnTo>
                <a:lnTo>
                  <a:pt x="28088" y="114836"/>
                </a:lnTo>
                <a:lnTo>
                  <a:pt x="35474" y="130850"/>
                </a:lnTo>
                <a:lnTo>
                  <a:pt x="42302" y="143430"/>
                </a:lnTo>
                <a:lnTo>
                  <a:pt x="48760" y="153723"/>
                </a:lnTo>
                <a:lnTo>
                  <a:pt x="54969" y="162489"/>
                </a:lnTo>
                <a:lnTo>
                  <a:pt x="61014" y="170239"/>
                </a:lnTo>
                <a:lnTo>
                  <a:pt x="66949" y="177310"/>
                </a:lnTo>
                <a:lnTo>
                  <a:pt x="72811" y="183929"/>
                </a:lnTo>
                <a:lnTo>
                  <a:pt x="78624" y="189294"/>
                </a:lnTo>
                <a:lnTo>
                  <a:pt x="84404" y="193823"/>
                </a:lnTo>
                <a:lnTo>
                  <a:pt x="90162" y="197795"/>
                </a:lnTo>
                <a:lnTo>
                  <a:pt x="95906" y="201396"/>
                </a:lnTo>
                <a:lnTo>
                  <a:pt x="101640" y="204749"/>
                </a:lnTo>
                <a:lnTo>
                  <a:pt x="107368" y="207936"/>
                </a:lnTo>
                <a:lnTo>
                  <a:pt x="114044" y="210062"/>
                </a:lnTo>
                <a:lnTo>
                  <a:pt x="121353" y="211479"/>
                </a:lnTo>
                <a:lnTo>
                  <a:pt x="129082" y="212423"/>
                </a:lnTo>
                <a:lnTo>
                  <a:pt x="136141" y="213053"/>
                </a:lnTo>
                <a:lnTo>
                  <a:pt x="142751" y="213473"/>
                </a:lnTo>
                <a:lnTo>
                  <a:pt x="149063" y="213752"/>
                </a:lnTo>
                <a:lnTo>
                  <a:pt x="155176" y="212986"/>
                </a:lnTo>
                <a:lnTo>
                  <a:pt x="161156" y="211523"/>
                </a:lnTo>
                <a:lnTo>
                  <a:pt x="188993" y="202331"/>
                </a:lnTo>
                <a:lnTo>
                  <a:pt x="195131" y="199657"/>
                </a:lnTo>
                <a:lnTo>
                  <a:pt x="204490" y="194146"/>
                </a:lnTo>
                <a:lnTo>
                  <a:pt x="214366" y="185982"/>
                </a:lnTo>
                <a:lnTo>
                  <a:pt x="225104" y="176003"/>
                </a:lnTo>
                <a:lnTo>
                  <a:pt x="247521" y="154075"/>
                </a:lnTo>
                <a:lnTo>
                  <a:pt x="257938" y="142773"/>
                </a:lnTo>
                <a:lnTo>
                  <a:pt x="265742" y="131399"/>
                </a:lnTo>
                <a:lnTo>
                  <a:pt x="272386" y="114914"/>
                </a:lnTo>
                <a:lnTo>
                  <a:pt x="275491" y="105185"/>
                </a:lnTo>
                <a:lnTo>
                  <a:pt x="277561" y="94888"/>
                </a:lnTo>
                <a:lnTo>
                  <a:pt x="278941" y="84213"/>
                </a:lnTo>
                <a:lnTo>
                  <a:pt x="279861" y="73287"/>
                </a:lnTo>
                <a:lnTo>
                  <a:pt x="279522" y="62193"/>
                </a:lnTo>
                <a:lnTo>
                  <a:pt x="278344" y="50987"/>
                </a:lnTo>
                <a:lnTo>
                  <a:pt x="276605" y="39706"/>
                </a:lnTo>
                <a:lnTo>
                  <a:pt x="272134" y="24632"/>
                </a:lnTo>
                <a:lnTo>
                  <a:pt x="269608" y="19279"/>
                </a:lnTo>
                <a:lnTo>
                  <a:pt x="268877" y="16662"/>
                </a:lnTo>
                <a:lnTo>
                  <a:pt x="269342" y="15871"/>
                </a:lnTo>
                <a:lnTo>
                  <a:pt x="270604" y="16295"/>
                </a:lnTo>
                <a:lnTo>
                  <a:pt x="274547" y="24387"/>
                </a:lnTo>
                <a:lnTo>
                  <a:pt x="279474" y="36556"/>
                </a:lnTo>
                <a:lnTo>
                  <a:pt x="284839" y="48315"/>
                </a:lnTo>
                <a:lnTo>
                  <a:pt x="288556" y="60785"/>
                </a:lnTo>
                <a:lnTo>
                  <a:pt x="292939" y="77670"/>
                </a:lnTo>
                <a:lnTo>
                  <a:pt x="302888" y="117387"/>
                </a:lnTo>
                <a:lnTo>
                  <a:pt x="335539" y="241391"/>
                </a:lnTo>
                <a:lnTo>
                  <a:pt x="338548" y="256177"/>
                </a:lnTo>
                <a:lnTo>
                  <a:pt x="344432" y="290387"/>
                </a:lnTo>
                <a:lnTo>
                  <a:pt x="346381" y="308843"/>
                </a:lnTo>
                <a:lnTo>
                  <a:pt x="347682" y="327815"/>
                </a:lnTo>
                <a:lnTo>
                  <a:pt x="348549" y="347131"/>
                </a:lnTo>
                <a:lnTo>
                  <a:pt x="348174" y="362866"/>
                </a:lnTo>
                <a:lnTo>
                  <a:pt x="346971" y="376213"/>
                </a:lnTo>
                <a:lnTo>
                  <a:pt x="345217" y="387968"/>
                </a:lnTo>
                <a:lnTo>
                  <a:pt x="342143" y="400568"/>
                </a:lnTo>
                <a:lnTo>
                  <a:pt x="338188" y="413730"/>
                </a:lnTo>
                <a:lnTo>
                  <a:pt x="333647" y="427267"/>
                </a:lnTo>
                <a:lnTo>
                  <a:pt x="327762" y="441055"/>
                </a:lnTo>
                <a:lnTo>
                  <a:pt x="320981" y="455009"/>
                </a:lnTo>
                <a:lnTo>
                  <a:pt x="313603" y="469074"/>
                </a:lnTo>
                <a:lnTo>
                  <a:pt x="306779" y="479403"/>
                </a:lnTo>
                <a:lnTo>
                  <a:pt x="300325" y="487242"/>
                </a:lnTo>
                <a:lnTo>
                  <a:pt x="294117" y="493420"/>
                </a:lnTo>
                <a:lnTo>
                  <a:pt x="287121" y="499444"/>
                </a:lnTo>
                <a:lnTo>
                  <a:pt x="279600" y="505365"/>
                </a:lnTo>
                <a:lnTo>
                  <a:pt x="271728" y="511218"/>
                </a:lnTo>
                <a:lnTo>
                  <a:pt x="264575" y="516072"/>
                </a:lnTo>
                <a:lnTo>
                  <a:pt x="257902" y="520260"/>
                </a:lnTo>
                <a:lnTo>
                  <a:pt x="251547" y="524005"/>
                </a:lnTo>
                <a:lnTo>
                  <a:pt x="245406" y="527454"/>
                </a:lnTo>
                <a:lnTo>
                  <a:pt x="233503" y="533826"/>
                </a:lnTo>
                <a:lnTo>
                  <a:pt x="227662" y="535906"/>
                </a:lnTo>
                <a:lnTo>
                  <a:pt x="221862" y="537294"/>
                </a:lnTo>
                <a:lnTo>
                  <a:pt x="216091" y="538218"/>
                </a:lnTo>
                <a:lnTo>
                  <a:pt x="209386" y="538834"/>
                </a:lnTo>
                <a:lnTo>
                  <a:pt x="202059" y="539245"/>
                </a:lnTo>
                <a:lnTo>
                  <a:pt x="187250" y="539702"/>
                </a:lnTo>
                <a:lnTo>
                  <a:pt x="174318" y="539905"/>
                </a:lnTo>
                <a:lnTo>
                  <a:pt x="168203" y="539006"/>
                </a:lnTo>
                <a:lnTo>
                  <a:pt x="162221" y="537455"/>
                </a:lnTo>
                <a:lnTo>
                  <a:pt x="134381" y="528121"/>
                </a:lnTo>
                <a:lnTo>
                  <a:pt x="127290" y="525436"/>
                </a:lnTo>
                <a:lnTo>
                  <a:pt x="120658" y="522693"/>
                </a:lnTo>
                <a:lnTo>
                  <a:pt x="114332" y="519912"/>
                </a:lnTo>
                <a:lnTo>
                  <a:pt x="102223" y="514282"/>
                </a:lnTo>
                <a:lnTo>
                  <a:pt x="96327" y="511447"/>
                </a:lnTo>
                <a:lnTo>
                  <a:pt x="90491" y="506699"/>
                </a:lnTo>
                <a:lnTo>
                  <a:pt x="84695" y="500677"/>
                </a:lnTo>
                <a:lnTo>
                  <a:pt x="74128" y="488270"/>
                </a:lnTo>
                <a:lnTo>
                  <a:pt x="66257" y="479581"/>
                </a:lnTo>
                <a:lnTo>
                  <a:pt x="56470" y="469334"/>
                </a:lnTo>
                <a:lnTo>
                  <a:pt x="50244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20"/>
          <p:cNvSpPr/>
          <p:nvPr/>
        </p:nvSpPr>
        <p:spPr>
          <a:xfrm>
            <a:off x="5780722" y="2811793"/>
            <a:ext cx="205741" cy="179590"/>
          </a:xfrm>
          <a:custGeom>
            <a:avLst/>
            <a:gdLst/>
            <a:ahLst/>
            <a:cxnLst/>
            <a:rect l="0" t="0" r="0" b="0"/>
            <a:pathLst>
              <a:path w="205741" h="179590">
                <a:moveTo>
                  <a:pt x="0" y="34277"/>
                </a:moveTo>
                <a:lnTo>
                  <a:pt x="9102" y="25175"/>
                </a:lnTo>
                <a:lnTo>
                  <a:pt x="13688" y="21541"/>
                </a:lnTo>
                <a:lnTo>
                  <a:pt x="18650" y="18167"/>
                </a:lnTo>
                <a:lnTo>
                  <a:pt x="23864" y="14964"/>
                </a:lnTo>
                <a:lnTo>
                  <a:pt x="28292" y="11877"/>
                </a:lnTo>
                <a:lnTo>
                  <a:pt x="32196" y="8866"/>
                </a:lnTo>
                <a:lnTo>
                  <a:pt x="35752" y="5906"/>
                </a:lnTo>
                <a:lnTo>
                  <a:pt x="39074" y="3933"/>
                </a:lnTo>
                <a:lnTo>
                  <a:pt x="45306" y="1741"/>
                </a:lnTo>
                <a:lnTo>
                  <a:pt x="49254" y="1156"/>
                </a:lnTo>
                <a:lnTo>
                  <a:pt x="53791" y="766"/>
                </a:lnTo>
                <a:lnTo>
                  <a:pt x="62960" y="333"/>
                </a:lnTo>
                <a:lnTo>
                  <a:pt x="70210" y="141"/>
                </a:lnTo>
                <a:lnTo>
                  <a:pt x="95856" y="0"/>
                </a:lnTo>
                <a:lnTo>
                  <a:pt x="99146" y="948"/>
                </a:lnTo>
                <a:lnTo>
                  <a:pt x="105342" y="4542"/>
                </a:lnTo>
                <a:lnTo>
                  <a:pt x="111271" y="9314"/>
                </a:lnTo>
                <a:lnTo>
                  <a:pt x="114186" y="11919"/>
                </a:lnTo>
                <a:lnTo>
                  <a:pt x="116129" y="15562"/>
                </a:lnTo>
                <a:lnTo>
                  <a:pt x="117424" y="19895"/>
                </a:lnTo>
                <a:lnTo>
                  <a:pt x="118288" y="24689"/>
                </a:lnTo>
                <a:lnTo>
                  <a:pt x="117911" y="29790"/>
                </a:lnTo>
                <a:lnTo>
                  <a:pt x="116708" y="35095"/>
                </a:lnTo>
                <a:lnTo>
                  <a:pt x="114952" y="40537"/>
                </a:lnTo>
                <a:lnTo>
                  <a:pt x="112830" y="46071"/>
                </a:lnTo>
                <a:lnTo>
                  <a:pt x="110462" y="51664"/>
                </a:lnTo>
                <a:lnTo>
                  <a:pt x="107932" y="57298"/>
                </a:lnTo>
                <a:lnTo>
                  <a:pt x="102435" y="64864"/>
                </a:lnTo>
                <a:lnTo>
                  <a:pt x="94960" y="73719"/>
                </a:lnTo>
                <a:lnTo>
                  <a:pt x="78399" y="91811"/>
                </a:lnTo>
                <a:lnTo>
                  <a:pt x="64689" y="106203"/>
                </a:lnTo>
                <a:lnTo>
                  <a:pt x="59318" y="112707"/>
                </a:lnTo>
                <a:lnTo>
                  <a:pt x="54786" y="118949"/>
                </a:lnTo>
                <a:lnTo>
                  <a:pt x="36116" y="147205"/>
                </a:lnTo>
                <a:lnTo>
                  <a:pt x="31698" y="153377"/>
                </a:lnTo>
                <a:lnTo>
                  <a:pt x="27799" y="158444"/>
                </a:lnTo>
                <a:lnTo>
                  <a:pt x="19250" y="168870"/>
                </a:lnTo>
                <a:lnTo>
                  <a:pt x="19501" y="170678"/>
                </a:lnTo>
                <a:lnTo>
                  <a:pt x="22320" y="175227"/>
                </a:lnTo>
                <a:lnTo>
                  <a:pt x="24405" y="176821"/>
                </a:lnTo>
                <a:lnTo>
                  <a:pt x="26747" y="177884"/>
                </a:lnTo>
                <a:lnTo>
                  <a:pt x="32843" y="179065"/>
                </a:lnTo>
                <a:lnTo>
                  <a:pt x="37135" y="179379"/>
                </a:lnTo>
                <a:lnTo>
                  <a:pt x="41902" y="179589"/>
                </a:lnTo>
                <a:lnTo>
                  <a:pt x="47937" y="178777"/>
                </a:lnTo>
                <a:lnTo>
                  <a:pt x="54818" y="177283"/>
                </a:lnTo>
                <a:lnTo>
                  <a:pt x="62263" y="175334"/>
                </a:lnTo>
                <a:lnTo>
                  <a:pt x="71989" y="172130"/>
                </a:lnTo>
                <a:lnTo>
                  <a:pt x="95495" y="163490"/>
                </a:lnTo>
                <a:lnTo>
                  <a:pt x="105574" y="160424"/>
                </a:lnTo>
                <a:lnTo>
                  <a:pt x="114197" y="158379"/>
                </a:lnTo>
                <a:lnTo>
                  <a:pt x="121851" y="157017"/>
                </a:lnTo>
                <a:lnTo>
                  <a:pt x="129812" y="155156"/>
                </a:lnTo>
                <a:lnTo>
                  <a:pt x="137976" y="152963"/>
                </a:lnTo>
                <a:lnTo>
                  <a:pt x="146277" y="150548"/>
                </a:lnTo>
                <a:lnTo>
                  <a:pt x="153715" y="148938"/>
                </a:lnTo>
                <a:lnTo>
                  <a:pt x="160580" y="147865"/>
                </a:lnTo>
                <a:lnTo>
                  <a:pt x="205740" y="1457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21"/>
          <p:cNvSpPr/>
          <p:nvPr/>
        </p:nvSpPr>
        <p:spPr>
          <a:xfrm>
            <a:off x="6149340" y="2768917"/>
            <a:ext cx="188595" cy="25719"/>
          </a:xfrm>
          <a:custGeom>
            <a:avLst/>
            <a:gdLst/>
            <a:ahLst/>
            <a:cxnLst/>
            <a:rect l="0" t="0" r="0" b="0"/>
            <a:pathLst>
              <a:path w="188595" h="25719">
                <a:moveTo>
                  <a:pt x="0" y="25718"/>
                </a:moveTo>
                <a:lnTo>
                  <a:pt x="9101" y="21167"/>
                </a:lnTo>
                <a:lnTo>
                  <a:pt x="18450" y="19826"/>
                </a:lnTo>
                <a:lnTo>
                  <a:pt x="31350" y="18932"/>
                </a:lnTo>
                <a:lnTo>
                  <a:pt x="46617" y="18337"/>
                </a:lnTo>
                <a:lnTo>
                  <a:pt x="58700" y="16987"/>
                </a:lnTo>
                <a:lnTo>
                  <a:pt x="68661" y="15135"/>
                </a:lnTo>
                <a:lnTo>
                  <a:pt x="77207" y="12947"/>
                </a:lnTo>
                <a:lnTo>
                  <a:pt x="87666" y="11489"/>
                </a:lnTo>
                <a:lnTo>
                  <a:pt x="99401" y="10517"/>
                </a:lnTo>
                <a:lnTo>
                  <a:pt x="122283" y="9437"/>
                </a:lnTo>
                <a:lnTo>
                  <a:pt x="131052" y="9149"/>
                </a:lnTo>
                <a:lnTo>
                  <a:pt x="18859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22"/>
          <p:cNvSpPr/>
          <p:nvPr/>
        </p:nvSpPr>
        <p:spPr>
          <a:xfrm>
            <a:off x="6415087" y="2674620"/>
            <a:ext cx="219438" cy="418210"/>
          </a:xfrm>
          <a:custGeom>
            <a:avLst/>
            <a:gdLst/>
            <a:ahLst/>
            <a:cxnLst/>
            <a:rect l="0" t="0" r="0" b="0"/>
            <a:pathLst>
              <a:path w="219438" h="418210">
                <a:moveTo>
                  <a:pt x="0" y="0"/>
                </a:moveTo>
                <a:lnTo>
                  <a:pt x="11931" y="23863"/>
                </a:lnTo>
                <a:lnTo>
                  <a:pt x="14828" y="32196"/>
                </a:lnTo>
                <a:lnTo>
                  <a:pt x="15601" y="35751"/>
                </a:lnTo>
                <a:lnTo>
                  <a:pt x="16115" y="50504"/>
                </a:lnTo>
                <a:lnTo>
                  <a:pt x="16687" y="99916"/>
                </a:lnTo>
                <a:lnTo>
                  <a:pt x="17792" y="118998"/>
                </a:lnTo>
                <a:lnTo>
                  <a:pt x="19482" y="132672"/>
                </a:lnTo>
                <a:lnTo>
                  <a:pt x="21560" y="142740"/>
                </a:lnTo>
                <a:lnTo>
                  <a:pt x="23899" y="150405"/>
                </a:lnTo>
                <a:lnTo>
                  <a:pt x="29037" y="161461"/>
                </a:lnTo>
                <a:lnTo>
                  <a:pt x="34495" y="169550"/>
                </a:lnTo>
                <a:lnTo>
                  <a:pt x="37285" y="173041"/>
                </a:lnTo>
                <a:lnTo>
                  <a:pt x="42001" y="175368"/>
                </a:lnTo>
                <a:lnTo>
                  <a:pt x="48003" y="176919"/>
                </a:lnTo>
                <a:lnTo>
                  <a:pt x="54862" y="177954"/>
                </a:lnTo>
                <a:lnTo>
                  <a:pt x="61340" y="178643"/>
                </a:lnTo>
                <a:lnTo>
                  <a:pt x="67563" y="179103"/>
                </a:lnTo>
                <a:lnTo>
                  <a:pt x="78606" y="179613"/>
                </a:lnTo>
                <a:lnTo>
                  <a:pt x="86688" y="179841"/>
                </a:lnTo>
                <a:lnTo>
                  <a:pt x="90177" y="178949"/>
                </a:lnTo>
                <a:lnTo>
                  <a:pt x="96594" y="175417"/>
                </a:lnTo>
                <a:lnTo>
                  <a:pt x="100591" y="173142"/>
                </a:lnTo>
                <a:lnTo>
                  <a:pt x="110112" y="168075"/>
                </a:lnTo>
                <a:lnTo>
                  <a:pt x="114366" y="165389"/>
                </a:lnTo>
                <a:lnTo>
                  <a:pt x="118154" y="162647"/>
                </a:lnTo>
                <a:lnTo>
                  <a:pt x="121632" y="159866"/>
                </a:lnTo>
                <a:lnTo>
                  <a:pt x="125855" y="156107"/>
                </a:lnTo>
                <a:lnTo>
                  <a:pt x="135628" y="146851"/>
                </a:lnTo>
                <a:lnTo>
                  <a:pt x="139949" y="141715"/>
                </a:lnTo>
                <a:lnTo>
                  <a:pt x="143782" y="136387"/>
                </a:lnTo>
                <a:lnTo>
                  <a:pt x="150581" y="125386"/>
                </a:lnTo>
                <a:lnTo>
                  <a:pt x="156777" y="114147"/>
                </a:lnTo>
                <a:lnTo>
                  <a:pt x="165621" y="97109"/>
                </a:lnTo>
                <a:lnTo>
                  <a:pt x="168859" y="85704"/>
                </a:lnTo>
                <a:lnTo>
                  <a:pt x="170299" y="74286"/>
                </a:lnTo>
                <a:lnTo>
                  <a:pt x="170938" y="62861"/>
                </a:lnTo>
                <a:lnTo>
                  <a:pt x="171298" y="32066"/>
                </a:lnTo>
                <a:lnTo>
                  <a:pt x="170397" y="22330"/>
                </a:lnTo>
                <a:lnTo>
                  <a:pt x="168842" y="13934"/>
                </a:lnTo>
                <a:lnTo>
                  <a:pt x="166481" y="4288"/>
                </a:lnTo>
                <a:lnTo>
                  <a:pt x="168607" y="9525"/>
                </a:lnTo>
                <a:lnTo>
                  <a:pt x="170607" y="19438"/>
                </a:lnTo>
                <a:lnTo>
                  <a:pt x="172793" y="25341"/>
                </a:lnTo>
                <a:lnTo>
                  <a:pt x="176156" y="33086"/>
                </a:lnTo>
                <a:lnTo>
                  <a:pt x="187450" y="57110"/>
                </a:lnTo>
                <a:lnTo>
                  <a:pt x="190689" y="63791"/>
                </a:lnTo>
                <a:lnTo>
                  <a:pt x="192848" y="71102"/>
                </a:lnTo>
                <a:lnTo>
                  <a:pt x="194288" y="78834"/>
                </a:lnTo>
                <a:lnTo>
                  <a:pt x="195248" y="86846"/>
                </a:lnTo>
                <a:lnTo>
                  <a:pt x="198745" y="102664"/>
                </a:lnTo>
                <a:lnTo>
                  <a:pt x="210252" y="148181"/>
                </a:lnTo>
                <a:lnTo>
                  <a:pt x="214463" y="167367"/>
                </a:lnTo>
                <a:lnTo>
                  <a:pt x="217270" y="183015"/>
                </a:lnTo>
                <a:lnTo>
                  <a:pt x="219142" y="196305"/>
                </a:lnTo>
                <a:lnTo>
                  <a:pt x="219437" y="209927"/>
                </a:lnTo>
                <a:lnTo>
                  <a:pt x="218681" y="223771"/>
                </a:lnTo>
                <a:lnTo>
                  <a:pt x="217226" y="237764"/>
                </a:lnTo>
                <a:lnTo>
                  <a:pt x="216254" y="249949"/>
                </a:lnTo>
                <a:lnTo>
                  <a:pt x="215607" y="260930"/>
                </a:lnTo>
                <a:lnTo>
                  <a:pt x="215176" y="271108"/>
                </a:lnTo>
                <a:lnTo>
                  <a:pt x="213936" y="279799"/>
                </a:lnTo>
                <a:lnTo>
                  <a:pt x="212156" y="287497"/>
                </a:lnTo>
                <a:lnTo>
                  <a:pt x="210018" y="294535"/>
                </a:lnTo>
                <a:lnTo>
                  <a:pt x="206687" y="302084"/>
                </a:lnTo>
                <a:lnTo>
                  <a:pt x="202561" y="309974"/>
                </a:lnTo>
                <a:lnTo>
                  <a:pt x="197906" y="318092"/>
                </a:lnTo>
                <a:lnTo>
                  <a:pt x="192898" y="325408"/>
                </a:lnTo>
                <a:lnTo>
                  <a:pt x="187653" y="332192"/>
                </a:lnTo>
                <a:lnTo>
                  <a:pt x="182252" y="338618"/>
                </a:lnTo>
                <a:lnTo>
                  <a:pt x="176747" y="344808"/>
                </a:lnTo>
                <a:lnTo>
                  <a:pt x="165549" y="356765"/>
                </a:lnTo>
                <a:lnTo>
                  <a:pt x="148535" y="374207"/>
                </a:lnTo>
                <a:lnTo>
                  <a:pt x="139981" y="379964"/>
                </a:lnTo>
                <a:lnTo>
                  <a:pt x="129515" y="385707"/>
                </a:lnTo>
                <a:lnTo>
                  <a:pt x="72495" y="413832"/>
                </a:lnTo>
                <a:lnTo>
                  <a:pt x="67380" y="415906"/>
                </a:lnTo>
                <a:lnTo>
                  <a:pt x="63017" y="417288"/>
                </a:lnTo>
                <a:lnTo>
                  <a:pt x="59157" y="418209"/>
                </a:lnTo>
                <a:lnTo>
                  <a:pt x="55630" y="417871"/>
                </a:lnTo>
                <a:lnTo>
                  <a:pt x="52327" y="416693"/>
                </a:lnTo>
                <a:lnTo>
                  <a:pt x="46117" y="413797"/>
                </a:lnTo>
                <a:lnTo>
                  <a:pt x="40181" y="412509"/>
                </a:lnTo>
                <a:lnTo>
                  <a:pt x="34368" y="409397"/>
                </a:lnTo>
                <a:lnTo>
                  <a:pt x="28610" y="404839"/>
                </a:lnTo>
                <a:lnTo>
                  <a:pt x="25741" y="402290"/>
                </a:lnTo>
                <a:lnTo>
                  <a:pt x="17145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23"/>
          <p:cNvSpPr/>
          <p:nvPr/>
        </p:nvSpPr>
        <p:spPr>
          <a:xfrm>
            <a:off x="6732269" y="2871787"/>
            <a:ext cx="68582" cy="171451"/>
          </a:xfrm>
          <a:custGeom>
            <a:avLst/>
            <a:gdLst/>
            <a:ahLst/>
            <a:cxnLst/>
            <a:rect l="0" t="0" r="0" b="0"/>
            <a:pathLst>
              <a:path w="68582" h="171451">
                <a:moveTo>
                  <a:pt x="0" y="0"/>
                </a:moveTo>
                <a:lnTo>
                  <a:pt x="9103" y="13652"/>
                </a:lnTo>
                <a:lnTo>
                  <a:pt x="12736" y="18627"/>
                </a:lnTo>
                <a:lnTo>
                  <a:pt x="16111" y="22895"/>
                </a:lnTo>
                <a:lnTo>
                  <a:pt x="19313" y="26694"/>
                </a:lnTo>
                <a:lnTo>
                  <a:pt x="22401" y="34941"/>
                </a:lnTo>
                <a:lnTo>
                  <a:pt x="25411" y="46154"/>
                </a:lnTo>
                <a:lnTo>
                  <a:pt x="34200" y="84160"/>
                </a:lnTo>
                <a:lnTo>
                  <a:pt x="37088" y="96112"/>
                </a:lnTo>
                <a:lnTo>
                  <a:pt x="39013" y="105032"/>
                </a:lnTo>
                <a:lnTo>
                  <a:pt x="40296" y="111932"/>
                </a:lnTo>
                <a:lnTo>
                  <a:pt x="41152" y="117484"/>
                </a:lnTo>
                <a:lnTo>
                  <a:pt x="42674" y="124995"/>
                </a:lnTo>
                <a:lnTo>
                  <a:pt x="46907" y="143501"/>
                </a:lnTo>
                <a:lnTo>
                  <a:pt x="49368" y="150912"/>
                </a:lnTo>
                <a:lnTo>
                  <a:pt x="51963" y="156806"/>
                </a:lnTo>
                <a:lnTo>
                  <a:pt x="54644" y="161687"/>
                </a:lnTo>
                <a:lnTo>
                  <a:pt x="57385" y="164941"/>
                </a:lnTo>
                <a:lnTo>
                  <a:pt x="60165" y="167111"/>
                </a:lnTo>
                <a:lnTo>
                  <a:pt x="68581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24"/>
          <p:cNvSpPr/>
          <p:nvPr/>
        </p:nvSpPr>
        <p:spPr>
          <a:xfrm>
            <a:off x="6929437" y="2704206"/>
            <a:ext cx="308611" cy="13277"/>
          </a:xfrm>
          <a:custGeom>
            <a:avLst/>
            <a:gdLst/>
            <a:ahLst/>
            <a:cxnLst/>
            <a:rect l="0" t="0" r="0" b="0"/>
            <a:pathLst>
              <a:path w="308611" h="13277">
                <a:moveTo>
                  <a:pt x="0" y="13276"/>
                </a:moveTo>
                <a:lnTo>
                  <a:pt x="50557" y="13276"/>
                </a:lnTo>
                <a:lnTo>
                  <a:pt x="62280" y="12323"/>
                </a:lnTo>
                <a:lnTo>
                  <a:pt x="75810" y="10736"/>
                </a:lnTo>
                <a:lnTo>
                  <a:pt x="90546" y="8725"/>
                </a:lnTo>
                <a:lnTo>
                  <a:pt x="110846" y="7385"/>
                </a:lnTo>
                <a:lnTo>
                  <a:pt x="134858" y="6491"/>
                </a:lnTo>
                <a:lnTo>
                  <a:pt x="161343" y="5895"/>
                </a:lnTo>
                <a:lnTo>
                  <a:pt x="182809" y="4546"/>
                </a:lnTo>
                <a:lnTo>
                  <a:pt x="200930" y="2693"/>
                </a:lnTo>
                <a:lnTo>
                  <a:pt x="216821" y="506"/>
                </a:lnTo>
                <a:lnTo>
                  <a:pt x="234083" y="0"/>
                </a:lnTo>
                <a:lnTo>
                  <a:pt x="252257" y="615"/>
                </a:lnTo>
                <a:lnTo>
                  <a:pt x="308610" y="47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25"/>
          <p:cNvSpPr/>
          <p:nvPr/>
        </p:nvSpPr>
        <p:spPr>
          <a:xfrm>
            <a:off x="6989444" y="2820383"/>
            <a:ext cx="325757" cy="8543"/>
          </a:xfrm>
          <a:custGeom>
            <a:avLst/>
            <a:gdLst/>
            <a:ahLst/>
            <a:cxnLst/>
            <a:rect l="0" t="0" r="0" b="0"/>
            <a:pathLst>
              <a:path w="325757" h="8543">
                <a:moveTo>
                  <a:pt x="0" y="8542"/>
                </a:moveTo>
                <a:lnTo>
                  <a:pt x="22755" y="8542"/>
                </a:lnTo>
                <a:lnTo>
                  <a:pt x="35172" y="7589"/>
                </a:lnTo>
                <a:lnTo>
                  <a:pt x="49165" y="6002"/>
                </a:lnTo>
                <a:lnTo>
                  <a:pt x="64210" y="3991"/>
                </a:lnTo>
                <a:lnTo>
                  <a:pt x="77097" y="2650"/>
                </a:lnTo>
                <a:lnTo>
                  <a:pt x="88546" y="1756"/>
                </a:lnTo>
                <a:lnTo>
                  <a:pt x="99036" y="1161"/>
                </a:lnTo>
                <a:lnTo>
                  <a:pt x="143712" y="499"/>
                </a:lnTo>
                <a:lnTo>
                  <a:pt x="268389" y="0"/>
                </a:lnTo>
                <a:lnTo>
                  <a:pt x="280844" y="942"/>
                </a:lnTo>
                <a:lnTo>
                  <a:pt x="291052" y="2523"/>
                </a:lnTo>
                <a:lnTo>
                  <a:pt x="325756" y="85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26"/>
          <p:cNvSpPr/>
          <p:nvPr/>
        </p:nvSpPr>
        <p:spPr>
          <a:xfrm>
            <a:off x="7486650" y="2708910"/>
            <a:ext cx="351473" cy="8573"/>
          </a:xfrm>
          <a:custGeom>
            <a:avLst/>
            <a:gdLst/>
            <a:ahLst/>
            <a:cxnLst/>
            <a:rect l="0" t="0" r="0" b="0"/>
            <a:pathLst>
              <a:path w="351473" h="8573">
                <a:moveTo>
                  <a:pt x="0" y="0"/>
                </a:moveTo>
                <a:lnTo>
                  <a:pt x="13652" y="4551"/>
                </a:lnTo>
                <a:lnTo>
                  <a:pt x="19579" y="5891"/>
                </a:lnTo>
                <a:lnTo>
                  <a:pt x="25435" y="6785"/>
                </a:lnTo>
                <a:lnTo>
                  <a:pt x="31244" y="7380"/>
                </a:lnTo>
                <a:lnTo>
                  <a:pt x="37974" y="7778"/>
                </a:lnTo>
                <a:lnTo>
                  <a:pt x="53072" y="8219"/>
                </a:lnTo>
                <a:lnTo>
                  <a:pt x="66814" y="7384"/>
                </a:lnTo>
                <a:lnTo>
                  <a:pt x="121397" y="2611"/>
                </a:lnTo>
                <a:lnTo>
                  <a:pt x="135224" y="1741"/>
                </a:lnTo>
                <a:lnTo>
                  <a:pt x="147299" y="1160"/>
                </a:lnTo>
                <a:lnTo>
                  <a:pt x="282746" y="152"/>
                </a:lnTo>
                <a:lnTo>
                  <a:pt x="302797" y="101"/>
                </a:lnTo>
                <a:lnTo>
                  <a:pt x="317117" y="1020"/>
                </a:lnTo>
                <a:lnTo>
                  <a:pt x="327616" y="2585"/>
                </a:lnTo>
                <a:lnTo>
                  <a:pt x="351472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27"/>
          <p:cNvSpPr/>
          <p:nvPr/>
        </p:nvSpPr>
        <p:spPr>
          <a:xfrm>
            <a:off x="7958137" y="2535204"/>
            <a:ext cx="255696" cy="314641"/>
          </a:xfrm>
          <a:custGeom>
            <a:avLst/>
            <a:gdLst/>
            <a:ahLst/>
            <a:cxnLst/>
            <a:rect l="0" t="0" r="0" b="0"/>
            <a:pathLst>
              <a:path w="255696" h="314641">
                <a:moveTo>
                  <a:pt x="205740" y="19401"/>
                </a:moveTo>
                <a:lnTo>
                  <a:pt x="186428" y="19401"/>
                </a:lnTo>
                <a:lnTo>
                  <a:pt x="181435" y="20353"/>
                </a:lnTo>
                <a:lnTo>
                  <a:pt x="175250" y="21941"/>
                </a:lnTo>
                <a:lnTo>
                  <a:pt x="168268" y="23952"/>
                </a:lnTo>
                <a:lnTo>
                  <a:pt x="160756" y="25292"/>
                </a:lnTo>
                <a:lnTo>
                  <a:pt x="152891" y="26186"/>
                </a:lnTo>
                <a:lnTo>
                  <a:pt x="144790" y="26781"/>
                </a:lnTo>
                <a:lnTo>
                  <a:pt x="134627" y="27179"/>
                </a:lnTo>
                <a:lnTo>
                  <a:pt x="110634" y="27620"/>
                </a:lnTo>
                <a:lnTo>
                  <a:pt x="98521" y="26785"/>
                </a:lnTo>
                <a:lnTo>
                  <a:pt x="86636" y="25276"/>
                </a:lnTo>
                <a:lnTo>
                  <a:pt x="74902" y="23318"/>
                </a:lnTo>
                <a:lnTo>
                  <a:pt x="64222" y="21059"/>
                </a:lnTo>
                <a:lnTo>
                  <a:pt x="54245" y="18602"/>
                </a:lnTo>
                <a:lnTo>
                  <a:pt x="44736" y="16010"/>
                </a:lnTo>
                <a:lnTo>
                  <a:pt x="36492" y="14283"/>
                </a:lnTo>
                <a:lnTo>
                  <a:pt x="29090" y="13131"/>
                </a:lnTo>
                <a:lnTo>
                  <a:pt x="22251" y="12364"/>
                </a:lnTo>
                <a:lnTo>
                  <a:pt x="16739" y="9947"/>
                </a:lnTo>
                <a:lnTo>
                  <a:pt x="12112" y="6431"/>
                </a:lnTo>
                <a:lnTo>
                  <a:pt x="8075" y="2182"/>
                </a:lnTo>
                <a:lnTo>
                  <a:pt x="5383" y="301"/>
                </a:lnTo>
                <a:lnTo>
                  <a:pt x="3590" y="0"/>
                </a:lnTo>
                <a:lnTo>
                  <a:pt x="2392" y="752"/>
                </a:lnTo>
                <a:lnTo>
                  <a:pt x="2547" y="6968"/>
                </a:lnTo>
                <a:lnTo>
                  <a:pt x="3603" y="16827"/>
                </a:lnTo>
                <a:lnTo>
                  <a:pt x="5259" y="29115"/>
                </a:lnTo>
                <a:lnTo>
                  <a:pt x="5411" y="39212"/>
                </a:lnTo>
                <a:lnTo>
                  <a:pt x="4560" y="47848"/>
                </a:lnTo>
                <a:lnTo>
                  <a:pt x="3041" y="55511"/>
                </a:lnTo>
                <a:lnTo>
                  <a:pt x="2027" y="61571"/>
                </a:lnTo>
                <a:lnTo>
                  <a:pt x="901" y="70846"/>
                </a:lnTo>
                <a:lnTo>
                  <a:pt x="601" y="76557"/>
                </a:lnTo>
                <a:lnTo>
                  <a:pt x="267" y="90523"/>
                </a:lnTo>
                <a:lnTo>
                  <a:pt x="80" y="109901"/>
                </a:lnTo>
                <a:lnTo>
                  <a:pt x="1005" y="115929"/>
                </a:lnTo>
                <a:lnTo>
                  <a:pt x="2575" y="121853"/>
                </a:lnTo>
                <a:lnTo>
                  <a:pt x="4575" y="127707"/>
                </a:lnTo>
                <a:lnTo>
                  <a:pt x="6796" y="136752"/>
                </a:lnTo>
                <a:lnTo>
                  <a:pt x="7782" y="143947"/>
                </a:lnTo>
                <a:lnTo>
                  <a:pt x="8222" y="150319"/>
                </a:lnTo>
                <a:lnTo>
                  <a:pt x="9292" y="152400"/>
                </a:lnTo>
                <a:lnTo>
                  <a:pt x="10957" y="153787"/>
                </a:lnTo>
                <a:lnTo>
                  <a:pt x="13020" y="154712"/>
                </a:lnTo>
                <a:lnTo>
                  <a:pt x="15347" y="154375"/>
                </a:lnTo>
                <a:lnTo>
                  <a:pt x="20474" y="151462"/>
                </a:lnTo>
                <a:lnTo>
                  <a:pt x="25927" y="146992"/>
                </a:lnTo>
                <a:lnTo>
                  <a:pt x="28715" y="144466"/>
                </a:lnTo>
                <a:lnTo>
                  <a:pt x="33431" y="141831"/>
                </a:lnTo>
                <a:lnTo>
                  <a:pt x="39432" y="139120"/>
                </a:lnTo>
                <a:lnTo>
                  <a:pt x="46291" y="136361"/>
                </a:lnTo>
                <a:lnTo>
                  <a:pt x="52768" y="133569"/>
                </a:lnTo>
                <a:lnTo>
                  <a:pt x="65045" y="127927"/>
                </a:lnTo>
                <a:lnTo>
                  <a:pt x="82666" y="119396"/>
                </a:lnTo>
                <a:lnTo>
                  <a:pt x="89402" y="117497"/>
                </a:lnTo>
                <a:lnTo>
                  <a:pt x="96748" y="116230"/>
                </a:lnTo>
                <a:lnTo>
                  <a:pt x="104504" y="115386"/>
                </a:lnTo>
                <a:lnTo>
                  <a:pt x="110627" y="114823"/>
                </a:lnTo>
                <a:lnTo>
                  <a:pt x="115662" y="114448"/>
                </a:lnTo>
                <a:lnTo>
                  <a:pt x="119970" y="114198"/>
                </a:lnTo>
                <a:lnTo>
                  <a:pt x="132378" y="113920"/>
                </a:lnTo>
                <a:lnTo>
                  <a:pt x="159076" y="113742"/>
                </a:lnTo>
                <a:lnTo>
                  <a:pt x="165105" y="114680"/>
                </a:lnTo>
                <a:lnTo>
                  <a:pt x="171031" y="116258"/>
                </a:lnTo>
                <a:lnTo>
                  <a:pt x="176885" y="118262"/>
                </a:lnTo>
                <a:lnTo>
                  <a:pt x="182694" y="120551"/>
                </a:lnTo>
                <a:lnTo>
                  <a:pt x="188471" y="123029"/>
                </a:lnTo>
                <a:lnTo>
                  <a:pt x="194227" y="125633"/>
                </a:lnTo>
                <a:lnTo>
                  <a:pt x="199017" y="128323"/>
                </a:lnTo>
                <a:lnTo>
                  <a:pt x="206880" y="133850"/>
                </a:lnTo>
                <a:lnTo>
                  <a:pt x="211262" y="137610"/>
                </a:lnTo>
                <a:lnTo>
                  <a:pt x="216089" y="142022"/>
                </a:lnTo>
                <a:lnTo>
                  <a:pt x="221212" y="146868"/>
                </a:lnTo>
                <a:lnTo>
                  <a:pt x="226532" y="151051"/>
                </a:lnTo>
                <a:lnTo>
                  <a:pt x="231984" y="154793"/>
                </a:lnTo>
                <a:lnTo>
                  <a:pt x="237523" y="158240"/>
                </a:lnTo>
                <a:lnTo>
                  <a:pt x="241217" y="162442"/>
                </a:lnTo>
                <a:lnTo>
                  <a:pt x="243679" y="167149"/>
                </a:lnTo>
                <a:lnTo>
                  <a:pt x="245320" y="172192"/>
                </a:lnTo>
                <a:lnTo>
                  <a:pt x="247366" y="177459"/>
                </a:lnTo>
                <a:lnTo>
                  <a:pt x="249683" y="182876"/>
                </a:lnTo>
                <a:lnTo>
                  <a:pt x="252180" y="188391"/>
                </a:lnTo>
                <a:lnTo>
                  <a:pt x="253845" y="194926"/>
                </a:lnTo>
                <a:lnTo>
                  <a:pt x="254956" y="202140"/>
                </a:lnTo>
                <a:lnTo>
                  <a:pt x="255695" y="209807"/>
                </a:lnTo>
                <a:lnTo>
                  <a:pt x="255236" y="216823"/>
                </a:lnTo>
                <a:lnTo>
                  <a:pt x="253977" y="223406"/>
                </a:lnTo>
                <a:lnTo>
                  <a:pt x="252185" y="229699"/>
                </a:lnTo>
                <a:lnTo>
                  <a:pt x="249086" y="236752"/>
                </a:lnTo>
                <a:lnTo>
                  <a:pt x="245114" y="244312"/>
                </a:lnTo>
                <a:lnTo>
                  <a:pt x="240563" y="252209"/>
                </a:lnTo>
                <a:lnTo>
                  <a:pt x="235622" y="259378"/>
                </a:lnTo>
                <a:lnTo>
                  <a:pt x="230425" y="266063"/>
                </a:lnTo>
                <a:lnTo>
                  <a:pt x="225053" y="272425"/>
                </a:lnTo>
                <a:lnTo>
                  <a:pt x="219568" y="277619"/>
                </a:lnTo>
                <a:lnTo>
                  <a:pt x="214007" y="282033"/>
                </a:lnTo>
                <a:lnTo>
                  <a:pt x="208393" y="285929"/>
                </a:lnTo>
                <a:lnTo>
                  <a:pt x="202746" y="289479"/>
                </a:lnTo>
                <a:lnTo>
                  <a:pt x="197076" y="292798"/>
                </a:lnTo>
                <a:lnTo>
                  <a:pt x="191392" y="295963"/>
                </a:lnTo>
                <a:lnTo>
                  <a:pt x="181887" y="299025"/>
                </a:lnTo>
                <a:lnTo>
                  <a:pt x="169836" y="302020"/>
                </a:lnTo>
                <a:lnTo>
                  <a:pt x="113981" y="313669"/>
                </a:lnTo>
                <a:lnTo>
                  <a:pt x="102657" y="314640"/>
                </a:lnTo>
                <a:lnTo>
                  <a:pt x="93204" y="314334"/>
                </a:lnTo>
                <a:lnTo>
                  <a:pt x="84996" y="313178"/>
                </a:lnTo>
                <a:lnTo>
                  <a:pt x="75714" y="311455"/>
                </a:lnTo>
                <a:lnTo>
                  <a:pt x="55241" y="307000"/>
                </a:lnTo>
                <a:lnTo>
                  <a:pt x="47305" y="304479"/>
                </a:lnTo>
                <a:lnTo>
                  <a:pt x="41062" y="301845"/>
                </a:lnTo>
                <a:lnTo>
                  <a:pt x="25184" y="293588"/>
                </a:lnTo>
                <a:lnTo>
                  <a:pt x="19647" y="290775"/>
                </a:lnTo>
                <a:lnTo>
                  <a:pt x="15003" y="287946"/>
                </a:lnTo>
                <a:lnTo>
                  <a:pt x="10954" y="285109"/>
                </a:lnTo>
                <a:lnTo>
                  <a:pt x="0" y="2765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28"/>
          <p:cNvSpPr/>
          <p:nvPr/>
        </p:nvSpPr>
        <p:spPr>
          <a:xfrm>
            <a:off x="2908935" y="3566160"/>
            <a:ext cx="51435" cy="401327"/>
          </a:xfrm>
          <a:custGeom>
            <a:avLst/>
            <a:gdLst/>
            <a:ahLst/>
            <a:cxnLst/>
            <a:rect l="0" t="0" r="0" b="0"/>
            <a:pathLst>
              <a:path w="51435" h="401327">
                <a:moveTo>
                  <a:pt x="0" y="0"/>
                </a:moveTo>
                <a:lnTo>
                  <a:pt x="0" y="41140"/>
                </a:lnTo>
                <a:lnTo>
                  <a:pt x="952" y="45524"/>
                </a:lnTo>
                <a:lnTo>
                  <a:pt x="2540" y="49399"/>
                </a:lnTo>
                <a:lnTo>
                  <a:pt x="4550" y="52935"/>
                </a:lnTo>
                <a:lnTo>
                  <a:pt x="5891" y="60055"/>
                </a:lnTo>
                <a:lnTo>
                  <a:pt x="6785" y="69564"/>
                </a:lnTo>
                <a:lnTo>
                  <a:pt x="7380" y="80666"/>
                </a:lnTo>
                <a:lnTo>
                  <a:pt x="8730" y="90925"/>
                </a:lnTo>
                <a:lnTo>
                  <a:pt x="10582" y="100621"/>
                </a:lnTo>
                <a:lnTo>
                  <a:pt x="12770" y="109943"/>
                </a:lnTo>
                <a:lnTo>
                  <a:pt x="15181" y="125683"/>
                </a:lnTo>
                <a:lnTo>
                  <a:pt x="23124" y="188581"/>
                </a:lnTo>
                <a:lnTo>
                  <a:pt x="30558" y="236639"/>
                </a:lnTo>
                <a:lnTo>
                  <a:pt x="31802" y="247294"/>
                </a:lnTo>
                <a:lnTo>
                  <a:pt x="32631" y="256303"/>
                </a:lnTo>
                <a:lnTo>
                  <a:pt x="33184" y="266118"/>
                </a:lnTo>
                <a:lnTo>
                  <a:pt x="33798" y="287185"/>
                </a:lnTo>
                <a:lnTo>
                  <a:pt x="34246" y="326041"/>
                </a:lnTo>
                <a:lnTo>
                  <a:pt x="35213" y="330708"/>
                </a:lnTo>
                <a:lnTo>
                  <a:pt x="36810" y="335725"/>
                </a:lnTo>
                <a:lnTo>
                  <a:pt x="38827" y="340974"/>
                </a:lnTo>
                <a:lnTo>
                  <a:pt x="40172" y="346378"/>
                </a:lnTo>
                <a:lnTo>
                  <a:pt x="41667" y="357463"/>
                </a:lnTo>
                <a:lnTo>
                  <a:pt x="43018" y="362133"/>
                </a:lnTo>
                <a:lnTo>
                  <a:pt x="44871" y="366200"/>
                </a:lnTo>
                <a:lnTo>
                  <a:pt x="50138" y="375019"/>
                </a:lnTo>
                <a:lnTo>
                  <a:pt x="50858" y="378765"/>
                </a:lnTo>
                <a:lnTo>
                  <a:pt x="51401" y="389904"/>
                </a:lnTo>
                <a:lnTo>
                  <a:pt x="51431" y="401326"/>
                </a:lnTo>
                <a:lnTo>
                  <a:pt x="51434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29"/>
          <p:cNvSpPr/>
          <p:nvPr/>
        </p:nvSpPr>
        <p:spPr>
          <a:xfrm>
            <a:off x="3073139" y="3566160"/>
            <a:ext cx="324429" cy="154147"/>
          </a:xfrm>
          <a:custGeom>
            <a:avLst/>
            <a:gdLst/>
            <a:ahLst/>
            <a:cxnLst/>
            <a:rect l="0" t="0" r="0" b="0"/>
            <a:pathLst>
              <a:path w="324429" h="154147">
                <a:moveTo>
                  <a:pt x="15818" y="0"/>
                </a:moveTo>
                <a:lnTo>
                  <a:pt x="20369" y="9101"/>
                </a:lnTo>
                <a:lnTo>
                  <a:pt x="21709" y="12735"/>
                </a:lnTo>
                <a:lnTo>
                  <a:pt x="22603" y="16110"/>
                </a:lnTo>
                <a:lnTo>
                  <a:pt x="23199" y="19312"/>
                </a:lnTo>
                <a:lnTo>
                  <a:pt x="23596" y="22400"/>
                </a:lnTo>
                <a:lnTo>
                  <a:pt x="23861" y="25411"/>
                </a:lnTo>
                <a:lnTo>
                  <a:pt x="24037" y="28370"/>
                </a:lnTo>
                <a:lnTo>
                  <a:pt x="24233" y="34199"/>
                </a:lnTo>
                <a:lnTo>
                  <a:pt x="24286" y="37087"/>
                </a:lnTo>
                <a:lnTo>
                  <a:pt x="23368" y="40917"/>
                </a:lnTo>
                <a:lnTo>
                  <a:pt x="21804" y="45375"/>
                </a:lnTo>
                <a:lnTo>
                  <a:pt x="19809" y="50252"/>
                </a:lnTo>
                <a:lnTo>
                  <a:pt x="17526" y="56361"/>
                </a:lnTo>
                <a:lnTo>
                  <a:pt x="12449" y="70769"/>
                </a:lnTo>
                <a:lnTo>
                  <a:pt x="10715" y="77659"/>
                </a:lnTo>
                <a:lnTo>
                  <a:pt x="9558" y="84158"/>
                </a:lnTo>
                <a:lnTo>
                  <a:pt x="8787" y="90395"/>
                </a:lnTo>
                <a:lnTo>
                  <a:pt x="7321" y="99316"/>
                </a:lnTo>
                <a:lnTo>
                  <a:pt x="0" y="138679"/>
                </a:lnTo>
                <a:lnTo>
                  <a:pt x="510" y="141983"/>
                </a:lnTo>
                <a:lnTo>
                  <a:pt x="1803" y="145137"/>
                </a:lnTo>
                <a:lnTo>
                  <a:pt x="3617" y="148193"/>
                </a:lnTo>
                <a:lnTo>
                  <a:pt x="5779" y="150230"/>
                </a:lnTo>
                <a:lnTo>
                  <a:pt x="8173" y="151588"/>
                </a:lnTo>
                <a:lnTo>
                  <a:pt x="10721" y="152494"/>
                </a:lnTo>
                <a:lnTo>
                  <a:pt x="18633" y="153500"/>
                </a:lnTo>
                <a:lnTo>
                  <a:pt x="27547" y="153947"/>
                </a:lnTo>
                <a:lnTo>
                  <a:pt x="34683" y="154146"/>
                </a:lnTo>
                <a:lnTo>
                  <a:pt x="43570" y="151694"/>
                </a:lnTo>
                <a:lnTo>
                  <a:pt x="48607" y="149707"/>
                </a:lnTo>
                <a:lnTo>
                  <a:pt x="53870" y="147429"/>
                </a:lnTo>
                <a:lnTo>
                  <a:pt x="64797" y="142359"/>
                </a:lnTo>
                <a:lnTo>
                  <a:pt x="77046" y="137768"/>
                </a:lnTo>
                <a:lnTo>
                  <a:pt x="113515" y="125048"/>
                </a:lnTo>
                <a:lnTo>
                  <a:pt x="134290" y="118607"/>
                </a:lnTo>
                <a:lnTo>
                  <a:pt x="222213" y="93324"/>
                </a:lnTo>
                <a:lnTo>
                  <a:pt x="232472" y="90791"/>
                </a:lnTo>
                <a:lnTo>
                  <a:pt x="241217" y="89102"/>
                </a:lnTo>
                <a:lnTo>
                  <a:pt x="248952" y="87976"/>
                </a:lnTo>
                <a:lnTo>
                  <a:pt x="256013" y="88178"/>
                </a:lnTo>
                <a:lnTo>
                  <a:pt x="262625" y="89265"/>
                </a:lnTo>
                <a:lnTo>
                  <a:pt x="268939" y="90943"/>
                </a:lnTo>
                <a:lnTo>
                  <a:pt x="276005" y="92061"/>
                </a:lnTo>
                <a:lnTo>
                  <a:pt x="283573" y="92806"/>
                </a:lnTo>
                <a:lnTo>
                  <a:pt x="291477" y="93303"/>
                </a:lnTo>
                <a:lnTo>
                  <a:pt x="298650" y="94587"/>
                </a:lnTo>
                <a:lnTo>
                  <a:pt x="305338" y="96395"/>
                </a:lnTo>
                <a:lnTo>
                  <a:pt x="324428" y="1028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30"/>
          <p:cNvSpPr/>
          <p:nvPr/>
        </p:nvSpPr>
        <p:spPr>
          <a:xfrm>
            <a:off x="3294697" y="3574732"/>
            <a:ext cx="60008" cy="368619"/>
          </a:xfrm>
          <a:custGeom>
            <a:avLst/>
            <a:gdLst/>
            <a:ahLst/>
            <a:cxnLst/>
            <a:rect l="0" t="0" r="0" b="0"/>
            <a:pathLst>
              <a:path w="60008" h="368619">
                <a:moveTo>
                  <a:pt x="0" y="0"/>
                </a:moveTo>
                <a:lnTo>
                  <a:pt x="4551" y="9102"/>
                </a:lnTo>
                <a:lnTo>
                  <a:pt x="8749" y="22260"/>
                </a:lnTo>
                <a:lnTo>
                  <a:pt x="21033" y="64821"/>
                </a:lnTo>
                <a:lnTo>
                  <a:pt x="27357" y="94649"/>
                </a:lnTo>
                <a:lnTo>
                  <a:pt x="33478" y="128822"/>
                </a:lnTo>
                <a:lnTo>
                  <a:pt x="39464" y="165892"/>
                </a:lnTo>
                <a:lnTo>
                  <a:pt x="43454" y="193462"/>
                </a:lnTo>
                <a:lnTo>
                  <a:pt x="46114" y="214699"/>
                </a:lnTo>
                <a:lnTo>
                  <a:pt x="47888" y="231715"/>
                </a:lnTo>
                <a:lnTo>
                  <a:pt x="49070" y="246870"/>
                </a:lnTo>
                <a:lnTo>
                  <a:pt x="49858" y="260782"/>
                </a:lnTo>
                <a:lnTo>
                  <a:pt x="50384" y="273867"/>
                </a:lnTo>
                <a:lnTo>
                  <a:pt x="51687" y="284496"/>
                </a:lnTo>
                <a:lnTo>
                  <a:pt x="53508" y="293486"/>
                </a:lnTo>
                <a:lnTo>
                  <a:pt x="55674" y="301385"/>
                </a:lnTo>
                <a:lnTo>
                  <a:pt x="57119" y="307603"/>
                </a:lnTo>
                <a:lnTo>
                  <a:pt x="58723" y="317053"/>
                </a:lnTo>
                <a:lnTo>
                  <a:pt x="59151" y="324716"/>
                </a:lnTo>
                <a:lnTo>
                  <a:pt x="60007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31"/>
          <p:cNvSpPr/>
          <p:nvPr/>
        </p:nvSpPr>
        <p:spPr>
          <a:xfrm>
            <a:off x="3500437" y="3557587"/>
            <a:ext cx="300039" cy="170720"/>
          </a:xfrm>
          <a:custGeom>
            <a:avLst/>
            <a:gdLst/>
            <a:ahLst/>
            <a:cxnLst/>
            <a:rect l="0" t="0" r="0" b="0"/>
            <a:pathLst>
              <a:path w="300039" h="170720">
                <a:moveTo>
                  <a:pt x="0" y="0"/>
                </a:moveTo>
                <a:lnTo>
                  <a:pt x="4551" y="13653"/>
                </a:lnTo>
                <a:lnTo>
                  <a:pt x="6844" y="18627"/>
                </a:lnTo>
                <a:lnTo>
                  <a:pt x="9325" y="22895"/>
                </a:lnTo>
                <a:lnTo>
                  <a:pt x="11931" y="26694"/>
                </a:lnTo>
                <a:lnTo>
                  <a:pt x="13669" y="31131"/>
                </a:lnTo>
                <a:lnTo>
                  <a:pt x="14828" y="35994"/>
                </a:lnTo>
                <a:lnTo>
                  <a:pt x="15600" y="41141"/>
                </a:lnTo>
                <a:lnTo>
                  <a:pt x="16115" y="46477"/>
                </a:lnTo>
                <a:lnTo>
                  <a:pt x="16458" y="51940"/>
                </a:lnTo>
                <a:lnTo>
                  <a:pt x="16840" y="63089"/>
                </a:lnTo>
                <a:lnTo>
                  <a:pt x="17009" y="74395"/>
                </a:lnTo>
                <a:lnTo>
                  <a:pt x="16102" y="85792"/>
                </a:lnTo>
                <a:lnTo>
                  <a:pt x="10342" y="141054"/>
                </a:lnTo>
                <a:lnTo>
                  <a:pt x="9753" y="148328"/>
                </a:lnTo>
                <a:lnTo>
                  <a:pt x="10312" y="154131"/>
                </a:lnTo>
                <a:lnTo>
                  <a:pt x="11637" y="158951"/>
                </a:lnTo>
                <a:lnTo>
                  <a:pt x="13473" y="163118"/>
                </a:lnTo>
                <a:lnTo>
                  <a:pt x="15649" y="165895"/>
                </a:lnTo>
                <a:lnTo>
                  <a:pt x="18053" y="167747"/>
                </a:lnTo>
                <a:lnTo>
                  <a:pt x="20608" y="168981"/>
                </a:lnTo>
                <a:lnTo>
                  <a:pt x="25986" y="170353"/>
                </a:lnTo>
                <a:lnTo>
                  <a:pt x="28754" y="170719"/>
                </a:lnTo>
                <a:lnTo>
                  <a:pt x="31552" y="170010"/>
                </a:lnTo>
                <a:lnTo>
                  <a:pt x="37201" y="166683"/>
                </a:lnTo>
                <a:lnTo>
                  <a:pt x="42886" y="162028"/>
                </a:lnTo>
                <a:lnTo>
                  <a:pt x="45736" y="159454"/>
                </a:lnTo>
                <a:lnTo>
                  <a:pt x="50493" y="156785"/>
                </a:lnTo>
                <a:lnTo>
                  <a:pt x="56522" y="154054"/>
                </a:lnTo>
                <a:lnTo>
                  <a:pt x="63399" y="151280"/>
                </a:lnTo>
                <a:lnTo>
                  <a:pt x="69888" y="148479"/>
                </a:lnTo>
                <a:lnTo>
                  <a:pt x="82179" y="142825"/>
                </a:lnTo>
                <a:lnTo>
                  <a:pt x="90029" y="139984"/>
                </a:lnTo>
                <a:lnTo>
                  <a:pt x="99071" y="137138"/>
                </a:lnTo>
                <a:lnTo>
                  <a:pt x="108910" y="134288"/>
                </a:lnTo>
                <a:lnTo>
                  <a:pt x="123089" y="131435"/>
                </a:lnTo>
                <a:lnTo>
                  <a:pt x="140162" y="128581"/>
                </a:lnTo>
                <a:lnTo>
                  <a:pt x="159164" y="125726"/>
                </a:lnTo>
                <a:lnTo>
                  <a:pt x="175642" y="123822"/>
                </a:lnTo>
                <a:lnTo>
                  <a:pt x="190437" y="122553"/>
                </a:lnTo>
                <a:lnTo>
                  <a:pt x="215131" y="121143"/>
                </a:lnTo>
                <a:lnTo>
                  <a:pt x="232456" y="120517"/>
                </a:lnTo>
                <a:lnTo>
                  <a:pt x="238791" y="121302"/>
                </a:lnTo>
                <a:lnTo>
                  <a:pt x="243967" y="122778"/>
                </a:lnTo>
                <a:lnTo>
                  <a:pt x="248369" y="124714"/>
                </a:lnTo>
                <a:lnTo>
                  <a:pt x="254162" y="126005"/>
                </a:lnTo>
                <a:lnTo>
                  <a:pt x="260881" y="126866"/>
                </a:lnTo>
                <a:lnTo>
                  <a:pt x="300038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32"/>
          <p:cNvSpPr/>
          <p:nvPr/>
        </p:nvSpPr>
        <p:spPr>
          <a:xfrm>
            <a:off x="3698796" y="3531870"/>
            <a:ext cx="24527" cy="394335"/>
          </a:xfrm>
          <a:custGeom>
            <a:avLst/>
            <a:gdLst/>
            <a:ahLst/>
            <a:cxnLst/>
            <a:rect l="0" t="0" r="0" b="0"/>
            <a:pathLst>
              <a:path w="24527" h="394335">
                <a:moveTo>
                  <a:pt x="7381" y="0"/>
                </a:moveTo>
                <a:lnTo>
                  <a:pt x="2831" y="0"/>
                </a:lnTo>
                <a:lnTo>
                  <a:pt x="1489" y="1905"/>
                </a:lnTo>
                <a:lnTo>
                  <a:pt x="596" y="5080"/>
                </a:lnTo>
                <a:lnTo>
                  <a:pt x="0" y="9101"/>
                </a:lnTo>
                <a:lnTo>
                  <a:pt x="1508" y="18450"/>
                </a:lnTo>
                <a:lnTo>
                  <a:pt x="4418" y="31350"/>
                </a:lnTo>
                <a:lnTo>
                  <a:pt x="8263" y="46617"/>
                </a:lnTo>
                <a:lnTo>
                  <a:pt x="10826" y="63463"/>
                </a:lnTo>
                <a:lnTo>
                  <a:pt x="12536" y="81361"/>
                </a:lnTo>
                <a:lnTo>
                  <a:pt x="13675" y="99961"/>
                </a:lnTo>
                <a:lnTo>
                  <a:pt x="14941" y="130787"/>
                </a:lnTo>
                <a:lnTo>
                  <a:pt x="15278" y="144341"/>
                </a:lnTo>
                <a:lnTo>
                  <a:pt x="15953" y="383757"/>
                </a:lnTo>
                <a:lnTo>
                  <a:pt x="16906" y="387283"/>
                </a:lnTo>
                <a:lnTo>
                  <a:pt x="18493" y="389634"/>
                </a:lnTo>
                <a:lnTo>
                  <a:pt x="24526" y="3943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33"/>
          <p:cNvSpPr/>
          <p:nvPr/>
        </p:nvSpPr>
        <p:spPr>
          <a:xfrm>
            <a:off x="7341077" y="3446401"/>
            <a:ext cx="304679" cy="462660"/>
          </a:xfrm>
          <a:custGeom>
            <a:avLst/>
            <a:gdLst/>
            <a:ahLst/>
            <a:cxnLst/>
            <a:rect l="0" t="0" r="0" b="0"/>
            <a:pathLst>
              <a:path w="304679" h="462660">
                <a:moveTo>
                  <a:pt x="76992" y="102614"/>
                </a:moveTo>
                <a:lnTo>
                  <a:pt x="72441" y="88961"/>
                </a:lnTo>
                <a:lnTo>
                  <a:pt x="72054" y="83035"/>
                </a:lnTo>
                <a:lnTo>
                  <a:pt x="74162" y="71369"/>
                </a:lnTo>
                <a:lnTo>
                  <a:pt x="78275" y="62375"/>
                </a:lnTo>
                <a:lnTo>
                  <a:pt x="84230" y="54250"/>
                </a:lnTo>
                <a:lnTo>
                  <a:pt x="93227" y="44289"/>
                </a:lnTo>
                <a:lnTo>
                  <a:pt x="98293" y="39918"/>
                </a:lnTo>
                <a:lnTo>
                  <a:pt x="103575" y="36051"/>
                </a:lnTo>
                <a:lnTo>
                  <a:pt x="109002" y="32521"/>
                </a:lnTo>
                <a:lnTo>
                  <a:pt x="115477" y="29215"/>
                </a:lnTo>
                <a:lnTo>
                  <a:pt x="122651" y="26059"/>
                </a:lnTo>
                <a:lnTo>
                  <a:pt x="130292" y="23002"/>
                </a:lnTo>
                <a:lnTo>
                  <a:pt x="137290" y="19059"/>
                </a:lnTo>
                <a:lnTo>
                  <a:pt x="143861" y="14526"/>
                </a:lnTo>
                <a:lnTo>
                  <a:pt x="150147" y="9598"/>
                </a:lnTo>
                <a:lnTo>
                  <a:pt x="158147" y="6313"/>
                </a:lnTo>
                <a:lnTo>
                  <a:pt x="167291" y="4124"/>
                </a:lnTo>
                <a:lnTo>
                  <a:pt x="177196" y="2664"/>
                </a:lnTo>
                <a:lnTo>
                  <a:pt x="186658" y="1690"/>
                </a:lnTo>
                <a:lnTo>
                  <a:pt x="195822" y="1042"/>
                </a:lnTo>
                <a:lnTo>
                  <a:pt x="212673" y="320"/>
                </a:lnTo>
                <a:lnTo>
                  <a:pt x="226513" y="0"/>
                </a:lnTo>
                <a:lnTo>
                  <a:pt x="232870" y="867"/>
                </a:lnTo>
                <a:lnTo>
                  <a:pt x="239013" y="2398"/>
                </a:lnTo>
                <a:lnTo>
                  <a:pt x="245014" y="4370"/>
                </a:lnTo>
                <a:lnTo>
                  <a:pt x="250920" y="7591"/>
                </a:lnTo>
                <a:lnTo>
                  <a:pt x="256761" y="11642"/>
                </a:lnTo>
                <a:lnTo>
                  <a:pt x="262561" y="16249"/>
                </a:lnTo>
                <a:lnTo>
                  <a:pt x="271545" y="26447"/>
                </a:lnTo>
                <a:lnTo>
                  <a:pt x="280619" y="40187"/>
                </a:lnTo>
                <a:lnTo>
                  <a:pt x="294175" y="62168"/>
                </a:lnTo>
                <a:lnTo>
                  <a:pt x="298934" y="71840"/>
                </a:lnTo>
                <a:lnTo>
                  <a:pt x="302106" y="80193"/>
                </a:lnTo>
                <a:lnTo>
                  <a:pt x="304221" y="87667"/>
                </a:lnTo>
                <a:lnTo>
                  <a:pt x="304678" y="96459"/>
                </a:lnTo>
                <a:lnTo>
                  <a:pt x="304030" y="106130"/>
                </a:lnTo>
                <a:lnTo>
                  <a:pt x="302647" y="116388"/>
                </a:lnTo>
                <a:lnTo>
                  <a:pt x="301723" y="127037"/>
                </a:lnTo>
                <a:lnTo>
                  <a:pt x="301108" y="137946"/>
                </a:lnTo>
                <a:lnTo>
                  <a:pt x="300698" y="149028"/>
                </a:lnTo>
                <a:lnTo>
                  <a:pt x="298520" y="159274"/>
                </a:lnTo>
                <a:lnTo>
                  <a:pt x="295163" y="168962"/>
                </a:lnTo>
                <a:lnTo>
                  <a:pt x="291019" y="178278"/>
                </a:lnTo>
                <a:lnTo>
                  <a:pt x="281336" y="198790"/>
                </a:lnTo>
                <a:lnTo>
                  <a:pt x="276086" y="209594"/>
                </a:lnTo>
                <a:lnTo>
                  <a:pt x="269729" y="219654"/>
                </a:lnTo>
                <a:lnTo>
                  <a:pt x="262634" y="229218"/>
                </a:lnTo>
                <a:lnTo>
                  <a:pt x="255046" y="238451"/>
                </a:lnTo>
                <a:lnTo>
                  <a:pt x="248082" y="248417"/>
                </a:lnTo>
                <a:lnTo>
                  <a:pt x="241535" y="258871"/>
                </a:lnTo>
                <a:lnTo>
                  <a:pt x="235265" y="269650"/>
                </a:lnTo>
                <a:lnTo>
                  <a:pt x="226323" y="281599"/>
                </a:lnTo>
                <a:lnTo>
                  <a:pt x="215598" y="294327"/>
                </a:lnTo>
                <a:lnTo>
                  <a:pt x="203687" y="307575"/>
                </a:lnTo>
                <a:lnTo>
                  <a:pt x="192887" y="318312"/>
                </a:lnTo>
                <a:lnTo>
                  <a:pt x="182831" y="327375"/>
                </a:lnTo>
                <a:lnTo>
                  <a:pt x="173268" y="335322"/>
                </a:lnTo>
                <a:lnTo>
                  <a:pt x="164989" y="342525"/>
                </a:lnTo>
                <a:lnTo>
                  <a:pt x="157565" y="349232"/>
                </a:lnTo>
                <a:lnTo>
                  <a:pt x="150709" y="355608"/>
                </a:lnTo>
                <a:lnTo>
                  <a:pt x="141377" y="362717"/>
                </a:lnTo>
                <a:lnTo>
                  <a:pt x="130394" y="370313"/>
                </a:lnTo>
                <a:lnTo>
                  <a:pt x="118307" y="378235"/>
                </a:lnTo>
                <a:lnTo>
                  <a:pt x="108346" y="383516"/>
                </a:lnTo>
                <a:lnTo>
                  <a:pt x="99800" y="387037"/>
                </a:lnTo>
                <a:lnTo>
                  <a:pt x="92197" y="389384"/>
                </a:lnTo>
                <a:lnTo>
                  <a:pt x="85224" y="391902"/>
                </a:lnTo>
                <a:lnTo>
                  <a:pt x="78670" y="394532"/>
                </a:lnTo>
                <a:lnTo>
                  <a:pt x="72396" y="397239"/>
                </a:lnTo>
                <a:lnTo>
                  <a:pt x="66308" y="399043"/>
                </a:lnTo>
                <a:lnTo>
                  <a:pt x="60344" y="400245"/>
                </a:lnTo>
                <a:lnTo>
                  <a:pt x="54465" y="401047"/>
                </a:lnTo>
                <a:lnTo>
                  <a:pt x="49592" y="400630"/>
                </a:lnTo>
                <a:lnTo>
                  <a:pt x="45390" y="399399"/>
                </a:lnTo>
                <a:lnTo>
                  <a:pt x="37230" y="395490"/>
                </a:lnTo>
                <a:lnTo>
                  <a:pt x="27253" y="390579"/>
                </a:lnTo>
                <a:lnTo>
                  <a:pt x="19008" y="385221"/>
                </a:lnTo>
                <a:lnTo>
                  <a:pt x="12169" y="379664"/>
                </a:lnTo>
                <a:lnTo>
                  <a:pt x="5955" y="374020"/>
                </a:lnTo>
                <a:lnTo>
                  <a:pt x="3917" y="370228"/>
                </a:lnTo>
                <a:lnTo>
                  <a:pt x="1652" y="360936"/>
                </a:lnTo>
                <a:lnTo>
                  <a:pt x="645" y="350456"/>
                </a:lnTo>
                <a:lnTo>
                  <a:pt x="198" y="337544"/>
                </a:lnTo>
                <a:lnTo>
                  <a:pt x="0" y="319104"/>
                </a:lnTo>
                <a:lnTo>
                  <a:pt x="1851" y="311711"/>
                </a:lnTo>
                <a:lnTo>
                  <a:pt x="4991" y="305829"/>
                </a:lnTo>
                <a:lnTo>
                  <a:pt x="12607" y="295802"/>
                </a:lnTo>
                <a:lnTo>
                  <a:pt x="19167" y="284995"/>
                </a:lnTo>
                <a:lnTo>
                  <a:pt x="27798" y="276382"/>
                </a:lnTo>
                <a:lnTo>
                  <a:pt x="32766" y="272752"/>
                </a:lnTo>
                <a:lnTo>
                  <a:pt x="40840" y="268427"/>
                </a:lnTo>
                <a:lnTo>
                  <a:pt x="50986" y="263638"/>
                </a:lnTo>
                <a:lnTo>
                  <a:pt x="72102" y="254190"/>
                </a:lnTo>
                <a:lnTo>
                  <a:pt x="87836" y="246816"/>
                </a:lnTo>
                <a:lnTo>
                  <a:pt x="95652" y="244469"/>
                </a:lnTo>
                <a:lnTo>
                  <a:pt x="103720" y="242904"/>
                </a:lnTo>
                <a:lnTo>
                  <a:pt x="111955" y="241860"/>
                </a:lnTo>
                <a:lnTo>
                  <a:pt x="119351" y="242117"/>
                </a:lnTo>
                <a:lnTo>
                  <a:pt x="126187" y="243241"/>
                </a:lnTo>
                <a:lnTo>
                  <a:pt x="132649" y="244943"/>
                </a:lnTo>
                <a:lnTo>
                  <a:pt x="139814" y="247030"/>
                </a:lnTo>
                <a:lnTo>
                  <a:pt x="155396" y="251889"/>
                </a:lnTo>
                <a:lnTo>
                  <a:pt x="162599" y="254518"/>
                </a:lnTo>
                <a:lnTo>
                  <a:pt x="169306" y="257223"/>
                </a:lnTo>
                <a:lnTo>
                  <a:pt x="175682" y="259979"/>
                </a:lnTo>
                <a:lnTo>
                  <a:pt x="181839" y="263721"/>
                </a:lnTo>
                <a:lnTo>
                  <a:pt x="187847" y="268121"/>
                </a:lnTo>
                <a:lnTo>
                  <a:pt x="193758" y="272959"/>
                </a:lnTo>
                <a:lnTo>
                  <a:pt x="200557" y="278090"/>
                </a:lnTo>
                <a:lnTo>
                  <a:pt x="215729" y="288871"/>
                </a:lnTo>
                <a:lnTo>
                  <a:pt x="221872" y="294412"/>
                </a:lnTo>
                <a:lnTo>
                  <a:pt x="231235" y="305650"/>
                </a:lnTo>
                <a:lnTo>
                  <a:pt x="236019" y="313219"/>
                </a:lnTo>
                <a:lnTo>
                  <a:pt x="241112" y="322075"/>
                </a:lnTo>
                <a:lnTo>
                  <a:pt x="246414" y="331788"/>
                </a:lnTo>
                <a:lnTo>
                  <a:pt x="250900" y="341122"/>
                </a:lnTo>
                <a:lnTo>
                  <a:pt x="254843" y="350202"/>
                </a:lnTo>
                <a:lnTo>
                  <a:pt x="258425" y="359112"/>
                </a:lnTo>
                <a:lnTo>
                  <a:pt x="261765" y="366958"/>
                </a:lnTo>
                <a:lnTo>
                  <a:pt x="268016" y="380755"/>
                </a:lnTo>
                <a:lnTo>
                  <a:pt x="271429" y="393237"/>
                </a:lnTo>
                <a:lnTo>
                  <a:pt x="272946" y="406087"/>
                </a:lnTo>
                <a:lnTo>
                  <a:pt x="273351" y="413514"/>
                </a:lnTo>
                <a:lnTo>
                  <a:pt x="273620" y="421323"/>
                </a:lnTo>
                <a:lnTo>
                  <a:pt x="274753" y="429386"/>
                </a:lnTo>
                <a:lnTo>
                  <a:pt x="276460" y="437620"/>
                </a:lnTo>
                <a:lnTo>
                  <a:pt x="282732" y="4626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34"/>
          <p:cNvSpPr/>
          <p:nvPr/>
        </p:nvSpPr>
        <p:spPr>
          <a:xfrm>
            <a:off x="7757085" y="3463290"/>
            <a:ext cx="243753" cy="342746"/>
          </a:xfrm>
          <a:custGeom>
            <a:avLst/>
            <a:gdLst/>
            <a:ahLst/>
            <a:cxnLst/>
            <a:rect l="0" t="0" r="0" b="0"/>
            <a:pathLst>
              <a:path w="243753" h="342746">
                <a:moveTo>
                  <a:pt x="192480" y="0"/>
                </a:moveTo>
                <a:lnTo>
                  <a:pt x="175997" y="0"/>
                </a:lnTo>
                <a:lnTo>
                  <a:pt x="171966" y="952"/>
                </a:lnTo>
                <a:lnTo>
                  <a:pt x="164947" y="4551"/>
                </a:lnTo>
                <a:lnTo>
                  <a:pt x="158653" y="6785"/>
                </a:lnTo>
                <a:lnTo>
                  <a:pt x="155642" y="7381"/>
                </a:lnTo>
                <a:lnTo>
                  <a:pt x="149823" y="7778"/>
                </a:lnTo>
                <a:lnTo>
                  <a:pt x="142135" y="8043"/>
                </a:lnTo>
                <a:lnTo>
                  <a:pt x="108030" y="8415"/>
                </a:lnTo>
                <a:lnTo>
                  <a:pt x="68060" y="8541"/>
                </a:lnTo>
                <a:lnTo>
                  <a:pt x="61908" y="7599"/>
                </a:lnTo>
                <a:lnTo>
                  <a:pt x="55902" y="6018"/>
                </a:lnTo>
                <a:lnTo>
                  <a:pt x="49992" y="4012"/>
                </a:lnTo>
                <a:lnTo>
                  <a:pt x="45101" y="2675"/>
                </a:lnTo>
                <a:lnTo>
                  <a:pt x="40887" y="1783"/>
                </a:lnTo>
                <a:lnTo>
                  <a:pt x="37126" y="1189"/>
                </a:lnTo>
                <a:lnTo>
                  <a:pt x="34618" y="1745"/>
                </a:lnTo>
                <a:lnTo>
                  <a:pt x="32946" y="3068"/>
                </a:lnTo>
                <a:lnTo>
                  <a:pt x="28052" y="12021"/>
                </a:lnTo>
                <a:lnTo>
                  <a:pt x="25712" y="16587"/>
                </a:lnTo>
                <a:lnTo>
                  <a:pt x="23111" y="26739"/>
                </a:lnTo>
                <a:lnTo>
                  <a:pt x="22416" y="32114"/>
                </a:lnTo>
                <a:lnTo>
                  <a:pt x="21002" y="38554"/>
                </a:lnTo>
                <a:lnTo>
                  <a:pt x="19107" y="45705"/>
                </a:lnTo>
                <a:lnTo>
                  <a:pt x="16890" y="53330"/>
                </a:lnTo>
                <a:lnTo>
                  <a:pt x="14460" y="60318"/>
                </a:lnTo>
                <a:lnTo>
                  <a:pt x="11888" y="66882"/>
                </a:lnTo>
                <a:lnTo>
                  <a:pt x="9220" y="73163"/>
                </a:lnTo>
                <a:lnTo>
                  <a:pt x="6489" y="82112"/>
                </a:lnTo>
                <a:lnTo>
                  <a:pt x="3715" y="92842"/>
                </a:lnTo>
                <a:lnTo>
                  <a:pt x="914" y="104757"/>
                </a:lnTo>
                <a:lnTo>
                  <a:pt x="0" y="115558"/>
                </a:lnTo>
                <a:lnTo>
                  <a:pt x="342" y="125616"/>
                </a:lnTo>
                <a:lnTo>
                  <a:pt x="1522" y="135179"/>
                </a:lnTo>
                <a:lnTo>
                  <a:pt x="3263" y="141554"/>
                </a:lnTo>
                <a:lnTo>
                  <a:pt x="5375" y="145804"/>
                </a:lnTo>
                <a:lnTo>
                  <a:pt x="7735" y="148637"/>
                </a:lnTo>
                <a:lnTo>
                  <a:pt x="11215" y="150527"/>
                </a:lnTo>
                <a:lnTo>
                  <a:pt x="15439" y="151786"/>
                </a:lnTo>
                <a:lnTo>
                  <a:pt x="20159" y="152626"/>
                </a:lnTo>
                <a:lnTo>
                  <a:pt x="24260" y="152233"/>
                </a:lnTo>
                <a:lnTo>
                  <a:pt x="27946" y="151018"/>
                </a:lnTo>
                <a:lnTo>
                  <a:pt x="31355" y="149256"/>
                </a:lnTo>
                <a:lnTo>
                  <a:pt x="35533" y="148082"/>
                </a:lnTo>
                <a:lnTo>
                  <a:pt x="40224" y="147298"/>
                </a:lnTo>
                <a:lnTo>
                  <a:pt x="45256" y="146776"/>
                </a:lnTo>
                <a:lnTo>
                  <a:pt x="50515" y="145476"/>
                </a:lnTo>
                <a:lnTo>
                  <a:pt x="55927" y="143656"/>
                </a:lnTo>
                <a:lnTo>
                  <a:pt x="61440" y="141491"/>
                </a:lnTo>
                <a:lnTo>
                  <a:pt x="67019" y="140047"/>
                </a:lnTo>
                <a:lnTo>
                  <a:pt x="72644" y="139085"/>
                </a:lnTo>
                <a:lnTo>
                  <a:pt x="78300" y="138443"/>
                </a:lnTo>
                <a:lnTo>
                  <a:pt x="84927" y="137063"/>
                </a:lnTo>
                <a:lnTo>
                  <a:pt x="92203" y="135190"/>
                </a:lnTo>
                <a:lnTo>
                  <a:pt x="99911" y="132989"/>
                </a:lnTo>
                <a:lnTo>
                  <a:pt x="109813" y="131521"/>
                </a:lnTo>
                <a:lnTo>
                  <a:pt x="121175" y="130543"/>
                </a:lnTo>
                <a:lnTo>
                  <a:pt x="133513" y="129891"/>
                </a:lnTo>
                <a:lnTo>
                  <a:pt x="142692" y="130409"/>
                </a:lnTo>
                <a:lnTo>
                  <a:pt x="149762" y="131707"/>
                </a:lnTo>
                <a:lnTo>
                  <a:pt x="155429" y="133524"/>
                </a:lnTo>
                <a:lnTo>
                  <a:pt x="162064" y="134736"/>
                </a:lnTo>
                <a:lnTo>
                  <a:pt x="169345" y="135544"/>
                </a:lnTo>
                <a:lnTo>
                  <a:pt x="177057" y="136082"/>
                </a:lnTo>
                <a:lnTo>
                  <a:pt x="184103" y="138347"/>
                </a:lnTo>
                <a:lnTo>
                  <a:pt x="190705" y="141761"/>
                </a:lnTo>
                <a:lnTo>
                  <a:pt x="197012" y="145942"/>
                </a:lnTo>
                <a:lnTo>
                  <a:pt x="203121" y="149682"/>
                </a:lnTo>
                <a:lnTo>
                  <a:pt x="209100" y="153128"/>
                </a:lnTo>
                <a:lnTo>
                  <a:pt x="214990" y="156378"/>
                </a:lnTo>
                <a:lnTo>
                  <a:pt x="219868" y="159497"/>
                </a:lnTo>
                <a:lnTo>
                  <a:pt x="224074" y="162528"/>
                </a:lnTo>
                <a:lnTo>
                  <a:pt x="227829" y="165502"/>
                </a:lnTo>
                <a:lnTo>
                  <a:pt x="234544" y="173886"/>
                </a:lnTo>
                <a:lnTo>
                  <a:pt x="237668" y="178789"/>
                </a:lnTo>
                <a:lnTo>
                  <a:pt x="241138" y="189317"/>
                </a:lnTo>
                <a:lnTo>
                  <a:pt x="242063" y="194791"/>
                </a:lnTo>
                <a:lnTo>
                  <a:pt x="242680" y="201298"/>
                </a:lnTo>
                <a:lnTo>
                  <a:pt x="243092" y="208494"/>
                </a:lnTo>
                <a:lnTo>
                  <a:pt x="243549" y="223156"/>
                </a:lnTo>
                <a:lnTo>
                  <a:pt x="243752" y="236023"/>
                </a:lnTo>
                <a:lnTo>
                  <a:pt x="241901" y="242121"/>
                </a:lnTo>
                <a:lnTo>
                  <a:pt x="238763" y="248091"/>
                </a:lnTo>
                <a:lnTo>
                  <a:pt x="234765" y="253977"/>
                </a:lnTo>
                <a:lnTo>
                  <a:pt x="222703" y="270676"/>
                </a:lnTo>
                <a:lnTo>
                  <a:pt x="215486" y="280463"/>
                </a:lnTo>
                <a:lnTo>
                  <a:pt x="207817" y="288892"/>
                </a:lnTo>
                <a:lnTo>
                  <a:pt x="199847" y="296417"/>
                </a:lnTo>
                <a:lnTo>
                  <a:pt x="191677" y="303339"/>
                </a:lnTo>
                <a:lnTo>
                  <a:pt x="184324" y="308906"/>
                </a:lnTo>
                <a:lnTo>
                  <a:pt x="177518" y="313569"/>
                </a:lnTo>
                <a:lnTo>
                  <a:pt x="171076" y="317631"/>
                </a:lnTo>
                <a:lnTo>
                  <a:pt x="164875" y="321291"/>
                </a:lnTo>
                <a:lnTo>
                  <a:pt x="158836" y="324684"/>
                </a:lnTo>
                <a:lnTo>
                  <a:pt x="152906" y="327899"/>
                </a:lnTo>
                <a:lnTo>
                  <a:pt x="146095" y="330994"/>
                </a:lnTo>
                <a:lnTo>
                  <a:pt x="138696" y="334010"/>
                </a:lnTo>
                <a:lnTo>
                  <a:pt x="130907" y="336973"/>
                </a:lnTo>
                <a:lnTo>
                  <a:pt x="123809" y="338949"/>
                </a:lnTo>
                <a:lnTo>
                  <a:pt x="117171" y="340266"/>
                </a:lnTo>
                <a:lnTo>
                  <a:pt x="110842" y="341144"/>
                </a:lnTo>
                <a:lnTo>
                  <a:pt x="105669" y="341729"/>
                </a:lnTo>
                <a:lnTo>
                  <a:pt x="101268" y="342119"/>
                </a:lnTo>
                <a:lnTo>
                  <a:pt x="97382" y="342379"/>
                </a:lnTo>
                <a:lnTo>
                  <a:pt x="92887" y="342553"/>
                </a:lnTo>
                <a:lnTo>
                  <a:pt x="82811" y="342745"/>
                </a:lnTo>
                <a:lnTo>
                  <a:pt x="77457" y="341844"/>
                </a:lnTo>
                <a:lnTo>
                  <a:pt x="71983" y="340291"/>
                </a:lnTo>
                <a:lnTo>
                  <a:pt x="66428" y="338303"/>
                </a:lnTo>
                <a:lnTo>
                  <a:pt x="61773" y="336978"/>
                </a:lnTo>
                <a:lnTo>
                  <a:pt x="57717" y="336094"/>
                </a:lnTo>
                <a:lnTo>
                  <a:pt x="54060" y="335505"/>
                </a:lnTo>
                <a:lnTo>
                  <a:pt x="49717" y="334160"/>
                </a:lnTo>
                <a:lnTo>
                  <a:pt x="44917" y="332311"/>
                </a:lnTo>
                <a:lnTo>
                  <a:pt x="29602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35"/>
          <p:cNvSpPr/>
          <p:nvPr/>
        </p:nvSpPr>
        <p:spPr>
          <a:xfrm>
            <a:off x="1700384" y="3575924"/>
            <a:ext cx="51264" cy="538877"/>
          </a:xfrm>
          <a:custGeom>
            <a:avLst/>
            <a:gdLst/>
            <a:ahLst/>
            <a:cxnLst/>
            <a:rect l="0" t="0" r="0" b="0"/>
            <a:pathLst>
              <a:path w="51264" h="538877">
                <a:moveTo>
                  <a:pt x="51263" y="7380"/>
                </a:moveTo>
                <a:lnTo>
                  <a:pt x="33059" y="2830"/>
                </a:lnTo>
                <a:lnTo>
                  <a:pt x="26745" y="1489"/>
                </a:lnTo>
                <a:lnTo>
                  <a:pt x="21582" y="596"/>
                </a:lnTo>
                <a:lnTo>
                  <a:pt x="17189" y="0"/>
                </a:lnTo>
                <a:lnTo>
                  <a:pt x="13307" y="555"/>
                </a:lnTo>
                <a:lnTo>
                  <a:pt x="9766" y="1878"/>
                </a:lnTo>
                <a:lnTo>
                  <a:pt x="6454" y="3712"/>
                </a:lnTo>
                <a:lnTo>
                  <a:pt x="4245" y="5887"/>
                </a:lnTo>
                <a:lnTo>
                  <a:pt x="2773" y="8290"/>
                </a:lnTo>
                <a:lnTo>
                  <a:pt x="1791" y="10844"/>
                </a:lnTo>
                <a:lnTo>
                  <a:pt x="1137" y="18262"/>
                </a:lnTo>
                <a:lnTo>
                  <a:pt x="700" y="28923"/>
                </a:lnTo>
                <a:lnTo>
                  <a:pt x="0" y="73443"/>
                </a:lnTo>
                <a:lnTo>
                  <a:pt x="895" y="86664"/>
                </a:lnTo>
                <a:lnTo>
                  <a:pt x="2445" y="102146"/>
                </a:lnTo>
                <a:lnTo>
                  <a:pt x="4430" y="119136"/>
                </a:lnTo>
                <a:lnTo>
                  <a:pt x="7659" y="137129"/>
                </a:lnTo>
                <a:lnTo>
                  <a:pt x="11716" y="155792"/>
                </a:lnTo>
                <a:lnTo>
                  <a:pt x="16326" y="174902"/>
                </a:lnTo>
                <a:lnTo>
                  <a:pt x="20351" y="201929"/>
                </a:lnTo>
                <a:lnTo>
                  <a:pt x="23988" y="234234"/>
                </a:lnTo>
                <a:lnTo>
                  <a:pt x="29616" y="296800"/>
                </a:lnTo>
                <a:lnTo>
                  <a:pt x="32117" y="334131"/>
                </a:lnTo>
                <a:lnTo>
                  <a:pt x="33229" y="365328"/>
                </a:lnTo>
                <a:lnTo>
                  <a:pt x="33525" y="380315"/>
                </a:lnTo>
                <a:lnTo>
                  <a:pt x="34675" y="394116"/>
                </a:lnTo>
                <a:lnTo>
                  <a:pt x="36394" y="407127"/>
                </a:lnTo>
                <a:lnTo>
                  <a:pt x="38493" y="419610"/>
                </a:lnTo>
                <a:lnTo>
                  <a:pt x="39892" y="429838"/>
                </a:lnTo>
                <a:lnTo>
                  <a:pt x="41447" y="446282"/>
                </a:lnTo>
                <a:lnTo>
                  <a:pt x="40909" y="458096"/>
                </a:lnTo>
                <a:lnTo>
                  <a:pt x="39598" y="472640"/>
                </a:lnTo>
                <a:lnTo>
                  <a:pt x="36553" y="500865"/>
                </a:lnTo>
                <a:lnTo>
                  <a:pt x="35742" y="509725"/>
                </a:lnTo>
                <a:lnTo>
                  <a:pt x="34118" y="5388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36"/>
          <p:cNvSpPr/>
          <p:nvPr/>
        </p:nvSpPr>
        <p:spPr>
          <a:xfrm>
            <a:off x="1828800" y="3626776"/>
            <a:ext cx="342901" cy="333476"/>
          </a:xfrm>
          <a:custGeom>
            <a:avLst/>
            <a:gdLst/>
            <a:ahLst/>
            <a:cxnLst/>
            <a:rect l="0" t="0" r="0" b="0"/>
            <a:pathLst>
              <a:path w="342901" h="333476">
                <a:moveTo>
                  <a:pt x="0" y="85116"/>
                </a:moveTo>
                <a:lnTo>
                  <a:pt x="4550" y="76015"/>
                </a:lnTo>
                <a:lnTo>
                  <a:pt x="11931" y="65804"/>
                </a:lnTo>
                <a:lnTo>
                  <a:pt x="17368" y="57165"/>
                </a:lnTo>
                <a:lnTo>
                  <a:pt x="22959" y="47928"/>
                </a:lnTo>
                <a:lnTo>
                  <a:pt x="28618" y="40648"/>
                </a:lnTo>
                <a:lnTo>
                  <a:pt x="36849" y="34238"/>
                </a:lnTo>
                <a:lnTo>
                  <a:pt x="47810" y="27261"/>
                </a:lnTo>
                <a:lnTo>
                  <a:pt x="62206" y="17810"/>
                </a:lnTo>
                <a:lnTo>
                  <a:pt x="70998" y="13575"/>
                </a:lnTo>
                <a:lnTo>
                  <a:pt x="80669" y="9800"/>
                </a:lnTo>
                <a:lnTo>
                  <a:pt x="90927" y="6330"/>
                </a:lnTo>
                <a:lnTo>
                  <a:pt x="99670" y="4017"/>
                </a:lnTo>
                <a:lnTo>
                  <a:pt x="107404" y="2475"/>
                </a:lnTo>
                <a:lnTo>
                  <a:pt x="114465" y="1447"/>
                </a:lnTo>
                <a:lnTo>
                  <a:pt x="121077" y="762"/>
                </a:lnTo>
                <a:lnTo>
                  <a:pt x="127391" y="305"/>
                </a:lnTo>
                <a:lnTo>
                  <a:pt x="133505" y="0"/>
                </a:lnTo>
                <a:lnTo>
                  <a:pt x="140438" y="750"/>
                </a:lnTo>
                <a:lnTo>
                  <a:pt x="147917" y="2202"/>
                </a:lnTo>
                <a:lnTo>
                  <a:pt x="155761" y="4122"/>
                </a:lnTo>
                <a:lnTo>
                  <a:pt x="161943" y="6356"/>
                </a:lnTo>
                <a:lnTo>
                  <a:pt x="171352" y="11376"/>
                </a:lnTo>
                <a:lnTo>
                  <a:pt x="182004" y="19558"/>
                </a:lnTo>
                <a:lnTo>
                  <a:pt x="184201" y="22361"/>
                </a:lnTo>
                <a:lnTo>
                  <a:pt x="186642" y="28015"/>
                </a:lnTo>
                <a:lnTo>
                  <a:pt x="187293" y="32761"/>
                </a:lnTo>
                <a:lnTo>
                  <a:pt x="187727" y="38783"/>
                </a:lnTo>
                <a:lnTo>
                  <a:pt x="188209" y="52141"/>
                </a:lnTo>
                <a:lnTo>
                  <a:pt x="188423" y="64428"/>
                </a:lnTo>
                <a:lnTo>
                  <a:pt x="186575" y="70371"/>
                </a:lnTo>
                <a:lnTo>
                  <a:pt x="183438" y="76239"/>
                </a:lnTo>
                <a:lnTo>
                  <a:pt x="179442" y="82056"/>
                </a:lnTo>
                <a:lnTo>
                  <a:pt x="172968" y="93553"/>
                </a:lnTo>
                <a:lnTo>
                  <a:pt x="155614" y="126649"/>
                </a:lnTo>
                <a:lnTo>
                  <a:pt x="128975" y="179019"/>
                </a:lnTo>
                <a:lnTo>
                  <a:pt x="118368" y="197249"/>
                </a:lnTo>
                <a:lnTo>
                  <a:pt x="106534" y="216068"/>
                </a:lnTo>
                <a:lnTo>
                  <a:pt x="66975" y="275978"/>
                </a:lnTo>
                <a:lnTo>
                  <a:pt x="60842" y="285699"/>
                </a:lnTo>
                <a:lnTo>
                  <a:pt x="55802" y="294086"/>
                </a:lnTo>
                <a:lnTo>
                  <a:pt x="45418" y="312132"/>
                </a:lnTo>
                <a:lnTo>
                  <a:pt x="43998" y="319680"/>
                </a:lnTo>
                <a:lnTo>
                  <a:pt x="43619" y="324359"/>
                </a:lnTo>
                <a:lnTo>
                  <a:pt x="45272" y="327479"/>
                </a:lnTo>
                <a:lnTo>
                  <a:pt x="48279" y="329559"/>
                </a:lnTo>
                <a:lnTo>
                  <a:pt x="55747" y="331870"/>
                </a:lnTo>
                <a:lnTo>
                  <a:pt x="65306" y="333171"/>
                </a:lnTo>
                <a:lnTo>
                  <a:pt x="71252" y="333475"/>
                </a:lnTo>
                <a:lnTo>
                  <a:pt x="74171" y="332604"/>
                </a:lnTo>
                <a:lnTo>
                  <a:pt x="79955" y="329096"/>
                </a:lnTo>
                <a:lnTo>
                  <a:pt x="88240" y="326902"/>
                </a:lnTo>
                <a:lnTo>
                  <a:pt x="93116" y="326316"/>
                </a:lnTo>
                <a:lnTo>
                  <a:pt x="100177" y="324974"/>
                </a:lnTo>
                <a:lnTo>
                  <a:pt x="118183" y="320942"/>
                </a:lnTo>
                <a:lnTo>
                  <a:pt x="129271" y="317581"/>
                </a:lnTo>
                <a:lnTo>
                  <a:pt x="141426" y="313435"/>
                </a:lnTo>
                <a:lnTo>
                  <a:pt x="154291" y="308766"/>
                </a:lnTo>
                <a:lnTo>
                  <a:pt x="165725" y="305654"/>
                </a:lnTo>
                <a:lnTo>
                  <a:pt x="176206" y="303579"/>
                </a:lnTo>
                <a:lnTo>
                  <a:pt x="186051" y="302195"/>
                </a:lnTo>
                <a:lnTo>
                  <a:pt x="194518" y="300320"/>
                </a:lnTo>
                <a:lnTo>
                  <a:pt x="202069" y="298118"/>
                </a:lnTo>
                <a:lnTo>
                  <a:pt x="209007" y="295698"/>
                </a:lnTo>
                <a:lnTo>
                  <a:pt x="215538" y="294084"/>
                </a:lnTo>
                <a:lnTo>
                  <a:pt x="221797" y="293008"/>
                </a:lnTo>
                <a:lnTo>
                  <a:pt x="241451" y="290860"/>
                </a:lnTo>
                <a:lnTo>
                  <a:pt x="297495" y="285248"/>
                </a:lnTo>
                <a:lnTo>
                  <a:pt x="308820" y="284260"/>
                </a:lnTo>
                <a:lnTo>
                  <a:pt x="342900" y="2822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37"/>
          <p:cNvSpPr/>
          <p:nvPr/>
        </p:nvSpPr>
        <p:spPr>
          <a:xfrm>
            <a:off x="2085975" y="3467496"/>
            <a:ext cx="282893" cy="130761"/>
          </a:xfrm>
          <a:custGeom>
            <a:avLst/>
            <a:gdLst/>
            <a:ahLst/>
            <a:cxnLst/>
            <a:rect l="0" t="0" r="0" b="0"/>
            <a:pathLst>
              <a:path w="282893" h="130761">
                <a:moveTo>
                  <a:pt x="0" y="55801"/>
                </a:moveTo>
                <a:lnTo>
                  <a:pt x="0" y="46699"/>
                </a:lnTo>
                <a:lnTo>
                  <a:pt x="952" y="43066"/>
                </a:lnTo>
                <a:lnTo>
                  <a:pt x="2539" y="39691"/>
                </a:lnTo>
                <a:lnTo>
                  <a:pt x="4550" y="36488"/>
                </a:lnTo>
                <a:lnTo>
                  <a:pt x="6843" y="33401"/>
                </a:lnTo>
                <a:lnTo>
                  <a:pt x="9325" y="30390"/>
                </a:lnTo>
                <a:lnTo>
                  <a:pt x="11931" y="27430"/>
                </a:lnTo>
                <a:lnTo>
                  <a:pt x="18432" y="23552"/>
                </a:lnTo>
                <a:lnTo>
                  <a:pt x="27527" y="19062"/>
                </a:lnTo>
                <a:lnTo>
                  <a:pt x="38354" y="14163"/>
                </a:lnTo>
                <a:lnTo>
                  <a:pt x="48429" y="10897"/>
                </a:lnTo>
                <a:lnTo>
                  <a:pt x="58004" y="8720"/>
                </a:lnTo>
                <a:lnTo>
                  <a:pt x="67244" y="7269"/>
                </a:lnTo>
                <a:lnTo>
                  <a:pt x="76261" y="5349"/>
                </a:lnTo>
                <a:lnTo>
                  <a:pt x="85131" y="3116"/>
                </a:lnTo>
                <a:lnTo>
                  <a:pt x="93901" y="676"/>
                </a:lnTo>
                <a:lnTo>
                  <a:pt x="102605" y="0"/>
                </a:lnTo>
                <a:lnTo>
                  <a:pt x="111266" y="503"/>
                </a:lnTo>
                <a:lnTo>
                  <a:pt x="119897" y="1791"/>
                </a:lnTo>
                <a:lnTo>
                  <a:pt x="126604" y="2649"/>
                </a:lnTo>
                <a:lnTo>
                  <a:pt x="132027" y="3221"/>
                </a:lnTo>
                <a:lnTo>
                  <a:pt x="136596" y="3603"/>
                </a:lnTo>
                <a:lnTo>
                  <a:pt x="140594" y="4810"/>
                </a:lnTo>
                <a:lnTo>
                  <a:pt x="147576" y="8691"/>
                </a:lnTo>
                <a:lnTo>
                  <a:pt x="149819" y="11059"/>
                </a:lnTo>
                <a:lnTo>
                  <a:pt x="151314" y="13591"/>
                </a:lnTo>
                <a:lnTo>
                  <a:pt x="152311" y="16231"/>
                </a:lnTo>
                <a:lnTo>
                  <a:pt x="152975" y="18943"/>
                </a:lnTo>
                <a:lnTo>
                  <a:pt x="153418" y="21704"/>
                </a:lnTo>
                <a:lnTo>
                  <a:pt x="153714" y="24497"/>
                </a:lnTo>
                <a:lnTo>
                  <a:pt x="153911" y="27312"/>
                </a:lnTo>
                <a:lnTo>
                  <a:pt x="154042" y="30141"/>
                </a:lnTo>
                <a:lnTo>
                  <a:pt x="154129" y="32979"/>
                </a:lnTo>
                <a:lnTo>
                  <a:pt x="153235" y="36777"/>
                </a:lnTo>
                <a:lnTo>
                  <a:pt x="151687" y="41213"/>
                </a:lnTo>
                <a:lnTo>
                  <a:pt x="149702" y="46076"/>
                </a:lnTo>
                <a:lnTo>
                  <a:pt x="146474" y="51222"/>
                </a:lnTo>
                <a:lnTo>
                  <a:pt x="142416" y="56559"/>
                </a:lnTo>
                <a:lnTo>
                  <a:pt x="137807" y="62021"/>
                </a:lnTo>
                <a:lnTo>
                  <a:pt x="133781" y="67568"/>
                </a:lnTo>
                <a:lnTo>
                  <a:pt x="130145" y="73171"/>
                </a:lnTo>
                <a:lnTo>
                  <a:pt x="126768" y="78811"/>
                </a:lnTo>
                <a:lnTo>
                  <a:pt x="122612" y="84476"/>
                </a:lnTo>
                <a:lnTo>
                  <a:pt x="117936" y="90158"/>
                </a:lnTo>
                <a:lnTo>
                  <a:pt x="112914" y="95850"/>
                </a:lnTo>
                <a:lnTo>
                  <a:pt x="102254" y="107256"/>
                </a:lnTo>
                <a:lnTo>
                  <a:pt x="96744" y="112964"/>
                </a:lnTo>
                <a:lnTo>
                  <a:pt x="91166" y="117722"/>
                </a:lnTo>
                <a:lnTo>
                  <a:pt x="85542" y="121847"/>
                </a:lnTo>
                <a:lnTo>
                  <a:pt x="79888" y="125549"/>
                </a:lnTo>
                <a:lnTo>
                  <a:pt x="77071" y="128017"/>
                </a:lnTo>
                <a:lnTo>
                  <a:pt x="76145" y="129663"/>
                </a:lnTo>
                <a:lnTo>
                  <a:pt x="76481" y="130760"/>
                </a:lnTo>
                <a:lnTo>
                  <a:pt x="84474" y="126898"/>
                </a:lnTo>
                <a:lnTo>
                  <a:pt x="121990" y="104347"/>
                </a:lnTo>
                <a:lnTo>
                  <a:pt x="140260" y="93887"/>
                </a:lnTo>
                <a:lnTo>
                  <a:pt x="147799" y="89764"/>
                </a:lnTo>
                <a:lnTo>
                  <a:pt x="155682" y="86063"/>
                </a:lnTo>
                <a:lnTo>
                  <a:pt x="163796" y="82643"/>
                </a:lnTo>
                <a:lnTo>
                  <a:pt x="172062" y="79411"/>
                </a:lnTo>
                <a:lnTo>
                  <a:pt x="179478" y="75351"/>
                </a:lnTo>
                <a:lnTo>
                  <a:pt x="186327" y="70739"/>
                </a:lnTo>
                <a:lnTo>
                  <a:pt x="192797" y="65760"/>
                </a:lnTo>
                <a:lnTo>
                  <a:pt x="200922" y="61488"/>
                </a:lnTo>
                <a:lnTo>
                  <a:pt x="210148" y="57687"/>
                </a:lnTo>
                <a:lnTo>
                  <a:pt x="220108" y="54201"/>
                </a:lnTo>
                <a:lnTo>
                  <a:pt x="228654" y="51877"/>
                </a:lnTo>
                <a:lnTo>
                  <a:pt x="236256" y="50328"/>
                </a:lnTo>
                <a:lnTo>
                  <a:pt x="243228" y="49295"/>
                </a:lnTo>
                <a:lnTo>
                  <a:pt x="248829" y="48606"/>
                </a:lnTo>
                <a:lnTo>
                  <a:pt x="253516" y="48147"/>
                </a:lnTo>
                <a:lnTo>
                  <a:pt x="282892" y="472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38"/>
          <p:cNvSpPr/>
          <p:nvPr/>
        </p:nvSpPr>
        <p:spPr>
          <a:xfrm>
            <a:off x="6230411" y="3481635"/>
            <a:ext cx="227540" cy="413001"/>
          </a:xfrm>
          <a:custGeom>
            <a:avLst/>
            <a:gdLst/>
            <a:ahLst/>
            <a:cxnLst/>
            <a:rect l="0" t="0" r="0" b="0"/>
            <a:pathLst>
              <a:path w="227540" h="413001">
                <a:moveTo>
                  <a:pt x="227539" y="15944"/>
                </a:moveTo>
                <a:lnTo>
                  <a:pt x="205396" y="8564"/>
                </a:lnTo>
                <a:lnTo>
                  <a:pt x="198330" y="7902"/>
                </a:lnTo>
                <a:lnTo>
                  <a:pt x="193779" y="7725"/>
                </a:lnTo>
                <a:lnTo>
                  <a:pt x="137314" y="7477"/>
                </a:lnTo>
                <a:lnTo>
                  <a:pt x="120717" y="6490"/>
                </a:lnTo>
                <a:lnTo>
                  <a:pt x="108699" y="4879"/>
                </a:lnTo>
                <a:lnTo>
                  <a:pt x="99735" y="2852"/>
                </a:lnTo>
                <a:lnTo>
                  <a:pt x="91853" y="1501"/>
                </a:lnTo>
                <a:lnTo>
                  <a:pt x="84694" y="601"/>
                </a:lnTo>
                <a:lnTo>
                  <a:pt x="78016" y="0"/>
                </a:lnTo>
                <a:lnTo>
                  <a:pt x="73565" y="553"/>
                </a:lnTo>
                <a:lnTo>
                  <a:pt x="70597" y="1873"/>
                </a:lnTo>
                <a:lnTo>
                  <a:pt x="68618" y="3706"/>
                </a:lnTo>
                <a:lnTo>
                  <a:pt x="67299" y="7786"/>
                </a:lnTo>
                <a:lnTo>
                  <a:pt x="65834" y="19938"/>
                </a:lnTo>
                <a:lnTo>
                  <a:pt x="63538" y="30990"/>
                </a:lnTo>
                <a:lnTo>
                  <a:pt x="60102" y="45024"/>
                </a:lnTo>
                <a:lnTo>
                  <a:pt x="52157" y="74589"/>
                </a:lnTo>
                <a:lnTo>
                  <a:pt x="45452" y="97254"/>
                </a:lnTo>
                <a:lnTo>
                  <a:pt x="41377" y="107299"/>
                </a:lnTo>
                <a:lnTo>
                  <a:pt x="36756" y="116852"/>
                </a:lnTo>
                <a:lnTo>
                  <a:pt x="31770" y="126079"/>
                </a:lnTo>
                <a:lnTo>
                  <a:pt x="25589" y="140803"/>
                </a:lnTo>
                <a:lnTo>
                  <a:pt x="18611" y="159191"/>
                </a:lnTo>
                <a:lnTo>
                  <a:pt x="11101" y="180022"/>
                </a:lnTo>
                <a:lnTo>
                  <a:pt x="6094" y="194862"/>
                </a:lnTo>
                <a:lnTo>
                  <a:pt x="2756" y="205708"/>
                </a:lnTo>
                <a:lnTo>
                  <a:pt x="531" y="213891"/>
                </a:lnTo>
                <a:lnTo>
                  <a:pt x="0" y="219346"/>
                </a:lnTo>
                <a:lnTo>
                  <a:pt x="599" y="222983"/>
                </a:lnTo>
                <a:lnTo>
                  <a:pt x="1951" y="225408"/>
                </a:lnTo>
                <a:lnTo>
                  <a:pt x="3804" y="227024"/>
                </a:lnTo>
                <a:lnTo>
                  <a:pt x="5992" y="228102"/>
                </a:lnTo>
                <a:lnTo>
                  <a:pt x="8403" y="228820"/>
                </a:lnTo>
                <a:lnTo>
                  <a:pt x="10964" y="228347"/>
                </a:lnTo>
                <a:lnTo>
                  <a:pt x="16348" y="225280"/>
                </a:lnTo>
                <a:lnTo>
                  <a:pt x="20070" y="224082"/>
                </a:lnTo>
                <a:lnTo>
                  <a:pt x="24456" y="223283"/>
                </a:lnTo>
                <a:lnTo>
                  <a:pt x="29285" y="222750"/>
                </a:lnTo>
                <a:lnTo>
                  <a:pt x="34410" y="221442"/>
                </a:lnTo>
                <a:lnTo>
                  <a:pt x="39731" y="219618"/>
                </a:lnTo>
                <a:lnTo>
                  <a:pt x="45183" y="217450"/>
                </a:lnTo>
                <a:lnTo>
                  <a:pt x="58862" y="212500"/>
                </a:lnTo>
                <a:lnTo>
                  <a:pt x="90926" y="201561"/>
                </a:lnTo>
                <a:lnTo>
                  <a:pt x="99316" y="199697"/>
                </a:lnTo>
                <a:lnTo>
                  <a:pt x="107768" y="198453"/>
                </a:lnTo>
                <a:lnTo>
                  <a:pt x="116259" y="197625"/>
                </a:lnTo>
                <a:lnTo>
                  <a:pt x="123825" y="197072"/>
                </a:lnTo>
                <a:lnTo>
                  <a:pt x="130773" y="196704"/>
                </a:lnTo>
                <a:lnTo>
                  <a:pt x="137311" y="196458"/>
                </a:lnTo>
                <a:lnTo>
                  <a:pt x="160165" y="196113"/>
                </a:lnTo>
                <a:lnTo>
                  <a:pt x="167382" y="197017"/>
                </a:lnTo>
                <a:lnTo>
                  <a:pt x="174100" y="198572"/>
                </a:lnTo>
                <a:lnTo>
                  <a:pt x="180482" y="200561"/>
                </a:lnTo>
                <a:lnTo>
                  <a:pt x="185691" y="203792"/>
                </a:lnTo>
                <a:lnTo>
                  <a:pt x="190115" y="207851"/>
                </a:lnTo>
                <a:lnTo>
                  <a:pt x="194017" y="212463"/>
                </a:lnTo>
                <a:lnTo>
                  <a:pt x="200893" y="220126"/>
                </a:lnTo>
                <a:lnTo>
                  <a:pt x="204060" y="223503"/>
                </a:lnTo>
                <a:lnTo>
                  <a:pt x="206171" y="228612"/>
                </a:lnTo>
                <a:lnTo>
                  <a:pt x="207578" y="234875"/>
                </a:lnTo>
                <a:lnTo>
                  <a:pt x="208517" y="241908"/>
                </a:lnTo>
                <a:lnTo>
                  <a:pt x="208190" y="249455"/>
                </a:lnTo>
                <a:lnTo>
                  <a:pt x="207019" y="257343"/>
                </a:lnTo>
                <a:lnTo>
                  <a:pt x="205287" y="265459"/>
                </a:lnTo>
                <a:lnTo>
                  <a:pt x="202226" y="273728"/>
                </a:lnTo>
                <a:lnTo>
                  <a:pt x="198281" y="282098"/>
                </a:lnTo>
                <a:lnTo>
                  <a:pt x="193746" y="290535"/>
                </a:lnTo>
                <a:lnTo>
                  <a:pt x="188818" y="299017"/>
                </a:lnTo>
                <a:lnTo>
                  <a:pt x="178262" y="316062"/>
                </a:lnTo>
                <a:lnTo>
                  <a:pt x="161609" y="341723"/>
                </a:lnTo>
                <a:lnTo>
                  <a:pt x="155010" y="349335"/>
                </a:lnTo>
                <a:lnTo>
                  <a:pt x="147754" y="356315"/>
                </a:lnTo>
                <a:lnTo>
                  <a:pt x="140059" y="362873"/>
                </a:lnTo>
                <a:lnTo>
                  <a:pt x="133024" y="369150"/>
                </a:lnTo>
                <a:lnTo>
                  <a:pt x="120127" y="381205"/>
                </a:lnTo>
                <a:lnTo>
                  <a:pt x="112116" y="387086"/>
                </a:lnTo>
                <a:lnTo>
                  <a:pt x="102965" y="392912"/>
                </a:lnTo>
                <a:lnTo>
                  <a:pt x="93055" y="398702"/>
                </a:lnTo>
                <a:lnTo>
                  <a:pt x="85495" y="403513"/>
                </a:lnTo>
                <a:lnTo>
                  <a:pt x="79503" y="407674"/>
                </a:lnTo>
                <a:lnTo>
                  <a:pt x="74556" y="411400"/>
                </a:lnTo>
                <a:lnTo>
                  <a:pt x="70305" y="412931"/>
                </a:lnTo>
                <a:lnTo>
                  <a:pt x="66518" y="413000"/>
                </a:lnTo>
                <a:lnTo>
                  <a:pt x="58149" y="410817"/>
                </a:lnTo>
                <a:lnTo>
                  <a:pt x="54465" y="410518"/>
                </a:lnTo>
                <a:lnTo>
                  <a:pt x="47516" y="4102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39"/>
          <p:cNvSpPr/>
          <p:nvPr/>
        </p:nvSpPr>
        <p:spPr>
          <a:xfrm>
            <a:off x="6483667" y="3353532"/>
            <a:ext cx="351474" cy="139734"/>
          </a:xfrm>
          <a:custGeom>
            <a:avLst/>
            <a:gdLst/>
            <a:ahLst/>
            <a:cxnLst/>
            <a:rect l="0" t="0" r="0" b="0"/>
            <a:pathLst>
              <a:path w="351474" h="139734">
                <a:moveTo>
                  <a:pt x="0" y="58322"/>
                </a:moveTo>
                <a:lnTo>
                  <a:pt x="4551" y="49221"/>
                </a:lnTo>
                <a:lnTo>
                  <a:pt x="6844" y="45587"/>
                </a:lnTo>
                <a:lnTo>
                  <a:pt x="9325" y="42213"/>
                </a:lnTo>
                <a:lnTo>
                  <a:pt x="11932" y="39010"/>
                </a:lnTo>
                <a:lnTo>
                  <a:pt x="14622" y="36875"/>
                </a:lnTo>
                <a:lnTo>
                  <a:pt x="17368" y="35452"/>
                </a:lnTo>
                <a:lnTo>
                  <a:pt x="23912" y="32918"/>
                </a:lnTo>
                <a:lnTo>
                  <a:pt x="33170" y="28616"/>
                </a:lnTo>
                <a:lnTo>
                  <a:pt x="39258" y="26136"/>
                </a:lnTo>
                <a:lnTo>
                  <a:pt x="46175" y="23530"/>
                </a:lnTo>
                <a:lnTo>
                  <a:pt x="69562" y="15311"/>
                </a:lnTo>
                <a:lnTo>
                  <a:pt x="77806" y="12504"/>
                </a:lnTo>
                <a:lnTo>
                  <a:pt x="89019" y="9679"/>
                </a:lnTo>
                <a:lnTo>
                  <a:pt x="102208" y="6844"/>
                </a:lnTo>
                <a:lnTo>
                  <a:pt x="116716" y="4001"/>
                </a:lnTo>
                <a:lnTo>
                  <a:pt x="128293" y="2106"/>
                </a:lnTo>
                <a:lnTo>
                  <a:pt x="137917" y="842"/>
                </a:lnTo>
                <a:lnTo>
                  <a:pt x="146237" y="0"/>
                </a:lnTo>
                <a:lnTo>
                  <a:pt x="155594" y="391"/>
                </a:lnTo>
                <a:lnTo>
                  <a:pt x="165641" y="1604"/>
                </a:lnTo>
                <a:lnTo>
                  <a:pt x="176150" y="3365"/>
                </a:lnTo>
                <a:lnTo>
                  <a:pt x="184108" y="4539"/>
                </a:lnTo>
                <a:lnTo>
                  <a:pt x="190367" y="5322"/>
                </a:lnTo>
                <a:lnTo>
                  <a:pt x="195491" y="5844"/>
                </a:lnTo>
                <a:lnTo>
                  <a:pt x="198908" y="8097"/>
                </a:lnTo>
                <a:lnTo>
                  <a:pt x="201185" y="11504"/>
                </a:lnTo>
                <a:lnTo>
                  <a:pt x="202703" y="15680"/>
                </a:lnTo>
                <a:lnTo>
                  <a:pt x="203716" y="19417"/>
                </a:lnTo>
                <a:lnTo>
                  <a:pt x="204391" y="22860"/>
                </a:lnTo>
                <a:lnTo>
                  <a:pt x="204840" y="26109"/>
                </a:lnTo>
                <a:lnTo>
                  <a:pt x="203235" y="30179"/>
                </a:lnTo>
                <a:lnTo>
                  <a:pt x="200260" y="34798"/>
                </a:lnTo>
                <a:lnTo>
                  <a:pt x="184432" y="55480"/>
                </a:lnTo>
                <a:lnTo>
                  <a:pt x="177247" y="65000"/>
                </a:lnTo>
                <a:lnTo>
                  <a:pt x="170552" y="73252"/>
                </a:lnTo>
                <a:lnTo>
                  <a:pt x="164184" y="80657"/>
                </a:lnTo>
                <a:lnTo>
                  <a:pt x="158033" y="87500"/>
                </a:lnTo>
                <a:lnTo>
                  <a:pt x="146120" y="100183"/>
                </a:lnTo>
                <a:lnTo>
                  <a:pt x="140275" y="106232"/>
                </a:lnTo>
                <a:lnTo>
                  <a:pt x="136380" y="112170"/>
                </a:lnTo>
                <a:lnTo>
                  <a:pt x="133782" y="118033"/>
                </a:lnTo>
                <a:lnTo>
                  <a:pt x="129613" y="132030"/>
                </a:lnTo>
                <a:lnTo>
                  <a:pt x="130224" y="134131"/>
                </a:lnTo>
                <a:lnTo>
                  <a:pt x="131584" y="136484"/>
                </a:lnTo>
                <a:lnTo>
                  <a:pt x="133443" y="139005"/>
                </a:lnTo>
                <a:lnTo>
                  <a:pt x="135635" y="139733"/>
                </a:lnTo>
                <a:lnTo>
                  <a:pt x="138048" y="139267"/>
                </a:lnTo>
                <a:lnTo>
                  <a:pt x="140610" y="138003"/>
                </a:lnTo>
                <a:lnTo>
                  <a:pt x="145996" y="136598"/>
                </a:lnTo>
                <a:lnTo>
                  <a:pt x="156923" y="135808"/>
                </a:lnTo>
                <a:lnTo>
                  <a:pt x="161765" y="135697"/>
                </a:lnTo>
                <a:lnTo>
                  <a:pt x="172226" y="133034"/>
                </a:lnTo>
                <a:lnTo>
                  <a:pt x="177682" y="130990"/>
                </a:lnTo>
                <a:lnTo>
                  <a:pt x="185129" y="128675"/>
                </a:lnTo>
                <a:lnTo>
                  <a:pt x="212863" y="120866"/>
                </a:lnTo>
                <a:lnTo>
                  <a:pt x="230813" y="115330"/>
                </a:lnTo>
                <a:lnTo>
                  <a:pt x="242458" y="112520"/>
                </a:lnTo>
                <a:lnTo>
                  <a:pt x="255936" y="109694"/>
                </a:lnTo>
                <a:lnTo>
                  <a:pt x="270637" y="106858"/>
                </a:lnTo>
                <a:lnTo>
                  <a:pt x="282342" y="104014"/>
                </a:lnTo>
                <a:lnTo>
                  <a:pt x="292051" y="101166"/>
                </a:lnTo>
                <a:lnTo>
                  <a:pt x="351473" y="926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40"/>
          <p:cNvSpPr/>
          <p:nvPr/>
        </p:nvSpPr>
        <p:spPr>
          <a:xfrm>
            <a:off x="6740842" y="3591877"/>
            <a:ext cx="240031" cy="68581"/>
          </a:xfrm>
          <a:custGeom>
            <a:avLst/>
            <a:gdLst/>
            <a:ahLst/>
            <a:cxnLst/>
            <a:rect l="0" t="0" r="0" b="0"/>
            <a:pathLst>
              <a:path w="240031" h="68581">
                <a:moveTo>
                  <a:pt x="0" y="68580"/>
                </a:moveTo>
                <a:lnTo>
                  <a:pt x="9102" y="64029"/>
                </a:lnTo>
                <a:lnTo>
                  <a:pt x="14641" y="61736"/>
                </a:lnTo>
                <a:lnTo>
                  <a:pt x="21190" y="59255"/>
                </a:lnTo>
                <a:lnTo>
                  <a:pt x="28414" y="56649"/>
                </a:lnTo>
                <a:lnTo>
                  <a:pt x="35135" y="53958"/>
                </a:lnTo>
                <a:lnTo>
                  <a:pt x="41522" y="51212"/>
                </a:lnTo>
                <a:lnTo>
                  <a:pt x="47683" y="48429"/>
                </a:lnTo>
                <a:lnTo>
                  <a:pt x="54649" y="45621"/>
                </a:lnTo>
                <a:lnTo>
                  <a:pt x="70008" y="39961"/>
                </a:lnTo>
                <a:lnTo>
                  <a:pt x="78105" y="38071"/>
                </a:lnTo>
                <a:lnTo>
                  <a:pt x="86360" y="36810"/>
                </a:lnTo>
                <a:lnTo>
                  <a:pt x="94721" y="35970"/>
                </a:lnTo>
                <a:lnTo>
                  <a:pt x="103152" y="34458"/>
                </a:lnTo>
                <a:lnTo>
                  <a:pt x="111631" y="32497"/>
                </a:lnTo>
                <a:lnTo>
                  <a:pt x="120140" y="30237"/>
                </a:lnTo>
                <a:lnTo>
                  <a:pt x="137216" y="25186"/>
                </a:lnTo>
                <a:lnTo>
                  <a:pt x="145770" y="22506"/>
                </a:lnTo>
                <a:lnTo>
                  <a:pt x="165434" y="16987"/>
                </a:lnTo>
                <a:lnTo>
                  <a:pt x="176013" y="14183"/>
                </a:lnTo>
                <a:lnTo>
                  <a:pt x="184969" y="12313"/>
                </a:lnTo>
                <a:lnTo>
                  <a:pt x="192845" y="11066"/>
                </a:lnTo>
                <a:lnTo>
                  <a:pt x="200001" y="10235"/>
                </a:lnTo>
                <a:lnTo>
                  <a:pt x="206677" y="8728"/>
                </a:lnTo>
                <a:lnTo>
                  <a:pt x="213031" y="677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41"/>
          <p:cNvSpPr/>
          <p:nvPr/>
        </p:nvSpPr>
        <p:spPr>
          <a:xfrm>
            <a:off x="6809422" y="3686175"/>
            <a:ext cx="240031" cy="51436"/>
          </a:xfrm>
          <a:custGeom>
            <a:avLst/>
            <a:gdLst/>
            <a:ahLst/>
            <a:cxnLst/>
            <a:rect l="0" t="0" r="0" b="0"/>
            <a:pathLst>
              <a:path w="240031" h="51436">
                <a:moveTo>
                  <a:pt x="0" y="51435"/>
                </a:moveTo>
                <a:lnTo>
                  <a:pt x="38625" y="32122"/>
                </a:lnTo>
                <a:lnTo>
                  <a:pt x="45753" y="29987"/>
                </a:lnTo>
                <a:lnTo>
                  <a:pt x="53362" y="28564"/>
                </a:lnTo>
                <a:lnTo>
                  <a:pt x="61292" y="27615"/>
                </a:lnTo>
                <a:lnTo>
                  <a:pt x="69437" y="26030"/>
                </a:lnTo>
                <a:lnTo>
                  <a:pt x="77723" y="24021"/>
                </a:lnTo>
                <a:lnTo>
                  <a:pt x="86106" y="21728"/>
                </a:lnTo>
                <a:lnTo>
                  <a:pt x="103039" y="16642"/>
                </a:lnTo>
                <a:lnTo>
                  <a:pt x="111556" y="13952"/>
                </a:lnTo>
                <a:lnTo>
                  <a:pt x="121995" y="11206"/>
                </a:lnTo>
                <a:lnTo>
                  <a:pt x="146295" y="5615"/>
                </a:lnTo>
                <a:lnTo>
                  <a:pt x="157538" y="3743"/>
                </a:lnTo>
                <a:lnTo>
                  <a:pt x="167890" y="2495"/>
                </a:lnTo>
                <a:lnTo>
                  <a:pt x="177649" y="1663"/>
                </a:lnTo>
                <a:lnTo>
                  <a:pt x="187966" y="1109"/>
                </a:lnTo>
                <a:lnTo>
                  <a:pt x="198653" y="739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42"/>
          <p:cNvSpPr/>
          <p:nvPr/>
        </p:nvSpPr>
        <p:spPr>
          <a:xfrm>
            <a:off x="2351722" y="3680047"/>
            <a:ext cx="342901" cy="31846"/>
          </a:xfrm>
          <a:custGeom>
            <a:avLst/>
            <a:gdLst/>
            <a:ahLst/>
            <a:cxnLst/>
            <a:rect l="0" t="0" r="0" b="0"/>
            <a:pathLst>
              <a:path w="342901" h="31846">
                <a:moveTo>
                  <a:pt x="0" y="31845"/>
                </a:moveTo>
                <a:lnTo>
                  <a:pt x="13653" y="22744"/>
                </a:lnTo>
                <a:lnTo>
                  <a:pt x="18627" y="20062"/>
                </a:lnTo>
                <a:lnTo>
                  <a:pt x="22895" y="18275"/>
                </a:lnTo>
                <a:lnTo>
                  <a:pt x="26694" y="17083"/>
                </a:lnTo>
                <a:lnTo>
                  <a:pt x="32083" y="16289"/>
                </a:lnTo>
                <a:lnTo>
                  <a:pt x="38534" y="15759"/>
                </a:lnTo>
                <a:lnTo>
                  <a:pt x="45692" y="15406"/>
                </a:lnTo>
                <a:lnTo>
                  <a:pt x="164001" y="3057"/>
                </a:lnTo>
                <a:lnTo>
                  <a:pt x="191249" y="1223"/>
                </a:lnTo>
                <a:lnTo>
                  <a:pt x="216082" y="0"/>
                </a:lnTo>
                <a:lnTo>
                  <a:pt x="240257" y="138"/>
                </a:lnTo>
                <a:lnTo>
                  <a:pt x="263994" y="1182"/>
                </a:lnTo>
                <a:lnTo>
                  <a:pt x="316028" y="4662"/>
                </a:lnTo>
                <a:lnTo>
                  <a:pt x="342900" y="61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43"/>
          <p:cNvSpPr/>
          <p:nvPr/>
        </p:nvSpPr>
        <p:spPr>
          <a:xfrm>
            <a:off x="2357837" y="3780472"/>
            <a:ext cx="259633" cy="8469"/>
          </a:xfrm>
          <a:custGeom>
            <a:avLst/>
            <a:gdLst/>
            <a:ahLst/>
            <a:cxnLst/>
            <a:rect l="0" t="0" r="0" b="0"/>
            <a:pathLst>
              <a:path w="259633" h="8469">
                <a:moveTo>
                  <a:pt x="11030" y="0"/>
                </a:moveTo>
                <a:lnTo>
                  <a:pt x="1929" y="4551"/>
                </a:lnTo>
                <a:lnTo>
                  <a:pt x="200" y="5892"/>
                </a:lnTo>
                <a:lnTo>
                  <a:pt x="0" y="6785"/>
                </a:lnTo>
                <a:lnTo>
                  <a:pt x="819" y="7381"/>
                </a:lnTo>
                <a:lnTo>
                  <a:pt x="2318" y="7778"/>
                </a:lnTo>
                <a:lnTo>
                  <a:pt x="4269" y="8043"/>
                </a:lnTo>
                <a:lnTo>
                  <a:pt x="6523" y="8219"/>
                </a:lnTo>
                <a:lnTo>
                  <a:pt x="19187" y="8416"/>
                </a:lnTo>
                <a:lnTo>
                  <a:pt x="27898" y="8468"/>
                </a:lnTo>
                <a:lnTo>
                  <a:pt x="175537" y="1183"/>
                </a:lnTo>
                <a:lnTo>
                  <a:pt x="212173" y="350"/>
                </a:lnTo>
                <a:lnTo>
                  <a:pt x="25963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44"/>
          <p:cNvSpPr/>
          <p:nvPr/>
        </p:nvSpPr>
        <p:spPr>
          <a:xfrm>
            <a:off x="3603307" y="4005227"/>
            <a:ext cx="1705928" cy="764593"/>
          </a:xfrm>
          <a:custGeom>
            <a:avLst/>
            <a:gdLst/>
            <a:ahLst/>
            <a:cxnLst/>
            <a:rect l="0" t="0" r="0" b="0"/>
            <a:pathLst>
              <a:path w="1705928" h="764593">
                <a:moveTo>
                  <a:pt x="0" y="452473"/>
                </a:moveTo>
                <a:lnTo>
                  <a:pt x="26271" y="476203"/>
                </a:lnTo>
                <a:lnTo>
                  <a:pt x="45966" y="493499"/>
                </a:lnTo>
                <a:lnTo>
                  <a:pt x="57894" y="507537"/>
                </a:lnTo>
                <a:lnTo>
                  <a:pt x="63831" y="517586"/>
                </a:lnTo>
                <a:lnTo>
                  <a:pt x="72193" y="536348"/>
                </a:lnTo>
                <a:lnTo>
                  <a:pt x="84785" y="557334"/>
                </a:lnTo>
                <a:lnTo>
                  <a:pt x="96030" y="577099"/>
                </a:lnTo>
                <a:lnTo>
                  <a:pt x="120150" y="614542"/>
                </a:lnTo>
                <a:lnTo>
                  <a:pt x="137250" y="640529"/>
                </a:lnTo>
                <a:lnTo>
                  <a:pt x="148650" y="659759"/>
                </a:lnTo>
                <a:lnTo>
                  <a:pt x="156250" y="674483"/>
                </a:lnTo>
                <a:lnTo>
                  <a:pt x="167552" y="697829"/>
                </a:lnTo>
                <a:lnTo>
                  <a:pt x="182100" y="720905"/>
                </a:lnTo>
                <a:lnTo>
                  <a:pt x="192703" y="741664"/>
                </a:lnTo>
                <a:lnTo>
                  <a:pt x="195845" y="753848"/>
                </a:lnTo>
                <a:lnTo>
                  <a:pt x="198191" y="757212"/>
                </a:lnTo>
                <a:lnTo>
                  <a:pt x="205877" y="763490"/>
                </a:lnTo>
                <a:lnTo>
                  <a:pt x="207737" y="764592"/>
                </a:lnTo>
                <a:lnTo>
                  <a:pt x="208024" y="764375"/>
                </a:lnTo>
                <a:lnTo>
                  <a:pt x="207263" y="763278"/>
                </a:lnTo>
                <a:lnTo>
                  <a:pt x="203877" y="746818"/>
                </a:lnTo>
                <a:lnTo>
                  <a:pt x="193942" y="694236"/>
                </a:lnTo>
                <a:lnTo>
                  <a:pt x="191207" y="677466"/>
                </a:lnTo>
                <a:lnTo>
                  <a:pt x="182807" y="620314"/>
                </a:lnTo>
                <a:lnTo>
                  <a:pt x="177133" y="587394"/>
                </a:lnTo>
                <a:lnTo>
                  <a:pt x="175239" y="573853"/>
                </a:lnTo>
                <a:lnTo>
                  <a:pt x="162848" y="454099"/>
                </a:lnTo>
                <a:lnTo>
                  <a:pt x="160000" y="423077"/>
                </a:lnTo>
                <a:lnTo>
                  <a:pt x="158101" y="397633"/>
                </a:lnTo>
                <a:lnTo>
                  <a:pt x="156836" y="375908"/>
                </a:lnTo>
                <a:lnTo>
                  <a:pt x="155040" y="354757"/>
                </a:lnTo>
                <a:lnTo>
                  <a:pt x="148913" y="296943"/>
                </a:lnTo>
                <a:lnTo>
                  <a:pt x="147853" y="283064"/>
                </a:lnTo>
                <a:lnTo>
                  <a:pt x="145723" y="260023"/>
                </a:lnTo>
                <a:lnTo>
                  <a:pt x="141601" y="240257"/>
                </a:lnTo>
                <a:lnTo>
                  <a:pt x="133925" y="217615"/>
                </a:lnTo>
                <a:lnTo>
                  <a:pt x="128419" y="199819"/>
                </a:lnTo>
                <a:lnTo>
                  <a:pt x="122505" y="176000"/>
                </a:lnTo>
                <a:lnTo>
                  <a:pt x="120343" y="155186"/>
                </a:lnTo>
                <a:lnTo>
                  <a:pt x="120161" y="145403"/>
                </a:lnTo>
                <a:lnTo>
                  <a:pt x="121064" y="141079"/>
                </a:lnTo>
                <a:lnTo>
                  <a:pt x="124610" y="133736"/>
                </a:lnTo>
                <a:lnTo>
                  <a:pt x="129745" y="130444"/>
                </a:lnTo>
                <a:lnTo>
                  <a:pt x="157744" y="118317"/>
                </a:lnTo>
                <a:lnTo>
                  <a:pt x="162312" y="115402"/>
                </a:lnTo>
                <a:lnTo>
                  <a:pt x="172469" y="112163"/>
                </a:lnTo>
                <a:lnTo>
                  <a:pt x="177844" y="111300"/>
                </a:lnTo>
                <a:lnTo>
                  <a:pt x="186357" y="107801"/>
                </a:lnTo>
                <a:lnTo>
                  <a:pt x="189961" y="105534"/>
                </a:lnTo>
                <a:lnTo>
                  <a:pt x="199044" y="103015"/>
                </a:lnTo>
                <a:lnTo>
                  <a:pt x="252254" y="96847"/>
                </a:lnTo>
                <a:lnTo>
                  <a:pt x="329906" y="89186"/>
                </a:lnTo>
                <a:lnTo>
                  <a:pt x="474443" y="78276"/>
                </a:lnTo>
                <a:lnTo>
                  <a:pt x="522740" y="76170"/>
                </a:lnTo>
                <a:lnTo>
                  <a:pt x="573193" y="75458"/>
                </a:lnTo>
                <a:lnTo>
                  <a:pt x="605272" y="74408"/>
                </a:lnTo>
                <a:lnTo>
                  <a:pt x="685329" y="69414"/>
                </a:lnTo>
                <a:lnTo>
                  <a:pt x="725278" y="67912"/>
                </a:lnTo>
                <a:lnTo>
                  <a:pt x="797298" y="67067"/>
                </a:lnTo>
                <a:lnTo>
                  <a:pt x="839189" y="64090"/>
                </a:lnTo>
                <a:lnTo>
                  <a:pt x="951776" y="53163"/>
                </a:lnTo>
                <a:lnTo>
                  <a:pt x="1033564" y="43862"/>
                </a:lnTo>
                <a:lnTo>
                  <a:pt x="1063375" y="40048"/>
                </a:lnTo>
                <a:lnTo>
                  <a:pt x="1182858" y="30730"/>
                </a:lnTo>
                <a:lnTo>
                  <a:pt x="1316290" y="21192"/>
                </a:lnTo>
                <a:lnTo>
                  <a:pt x="1358539" y="17315"/>
                </a:lnTo>
                <a:lnTo>
                  <a:pt x="1391468" y="13777"/>
                </a:lnTo>
                <a:lnTo>
                  <a:pt x="1429612" y="11419"/>
                </a:lnTo>
                <a:lnTo>
                  <a:pt x="1552090" y="7148"/>
                </a:lnTo>
                <a:lnTo>
                  <a:pt x="1584319" y="5094"/>
                </a:lnTo>
                <a:lnTo>
                  <a:pt x="1648305" y="194"/>
                </a:lnTo>
                <a:lnTo>
                  <a:pt x="1667935" y="0"/>
                </a:lnTo>
                <a:lnTo>
                  <a:pt x="1705927" y="67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45"/>
          <p:cNvSpPr/>
          <p:nvPr/>
        </p:nvSpPr>
        <p:spPr>
          <a:xfrm>
            <a:off x="4143375" y="4209097"/>
            <a:ext cx="8573" cy="488633"/>
          </a:xfrm>
          <a:custGeom>
            <a:avLst/>
            <a:gdLst/>
            <a:ahLst/>
            <a:cxnLst/>
            <a:rect l="0" t="0" r="0" b="0"/>
            <a:pathLst>
              <a:path w="8573" h="488633">
                <a:moveTo>
                  <a:pt x="0" y="0"/>
                </a:moveTo>
                <a:lnTo>
                  <a:pt x="0" y="471799"/>
                </a:lnTo>
                <a:lnTo>
                  <a:pt x="952" y="475505"/>
                </a:lnTo>
                <a:lnTo>
                  <a:pt x="2540" y="478928"/>
                </a:lnTo>
                <a:lnTo>
                  <a:pt x="8572" y="4886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46"/>
          <p:cNvSpPr/>
          <p:nvPr/>
        </p:nvSpPr>
        <p:spPr>
          <a:xfrm>
            <a:off x="4340864" y="4209097"/>
            <a:ext cx="245253" cy="480061"/>
          </a:xfrm>
          <a:custGeom>
            <a:avLst/>
            <a:gdLst/>
            <a:ahLst/>
            <a:cxnLst/>
            <a:rect l="0" t="0" r="0" b="0"/>
            <a:pathLst>
              <a:path w="245253" h="480061">
                <a:moveTo>
                  <a:pt x="93976" y="0"/>
                </a:moveTo>
                <a:lnTo>
                  <a:pt x="80323" y="9102"/>
                </a:lnTo>
                <a:lnTo>
                  <a:pt x="75349" y="13688"/>
                </a:lnTo>
                <a:lnTo>
                  <a:pt x="71080" y="18650"/>
                </a:lnTo>
                <a:lnTo>
                  <a:pt x="67282" y="23864"/>
                </a:lnTo>
                <a:lnTo>
                  <a:pt x="63062" y="34736"/>
                </a:lnTo>
                <a:lnTo>
                  <a:pt x="61937" y="40302"/>
                </a:lnTo>
                <a:lnTo>
                  <a:pt x="55606" y="54107"/>
                </a:lnTo>
                <a:lnTo>
                  <a:pt x="51251" y="61789"/>
                </a:lnTo>
                <a:lnTo>
                  <a:pt x="45490" y="74531"/>
                </a:lnTo>
                <a:lnTo>
                  <a:pt x="38791" y="90644"/>
                </a:lnTo>
                <a:lnTo>
                  <a:pt x="31469" y="109007"/>
                </a:lnTo>
                <a:lnTo>
                  <a:pt x="24682" y="132679"/>
                </a:lnTo>
                <a:lnTo>
                  <a:pt x="18252" y="159890"/>
                </a:lnTo>
                <a:lnTo>
                  <a:pt x="12061" y="189461"/>
                </a:lnTo>
                <a:lnTo>
                  <a:pt x="7933" y="212985"/>
                </a:lnTo>
                <a:lnTo>
                  <a:pt x="5182" y="232478"/>
                </a:lnTo>
                <a:lnTo>
                  <a:pt x="3347" y="249283"/>
                </a:lnTo>
                <a:lnTo>
                  <a:pt x="2124" y="263343"/>
                </a:lnTo>
                <a:lnTo>
                  <a:pt x="1309" y="275575"/>
                </a:lnTo>
                <a:lnTo>
                  <a:pt x="765" y="286587"/>
                </a:lnTo>
                <a:lnTo>
                  <a:pt x="162" y="311522"/>
                </a:lnTo>
                <a:lnTo>
                  <a:pt x="0" y="324839"/>
                </a:lnTo>
                <a:lnTo>
                  <a:pt x="1798" y="338479"/>
                </a:lnTo>
                <a:lnTo>
                  <a:pt x="4901" y="352335"/>
                </a:lnTo>
                <a:lnTo>
                  <a:pt x="12477" y="378526"/>
                </a:lnTo>
                <a:lnTo>
                  <a:pt x="19019" y="399691"/>
                </a:lnTo>
                <a:lnTo>
                  <a:pt x="24002" y="408384"/>
                </a:lnTo>
                <a:lnTo>
                  <a:pt x="30181" y="416083"/>
                </a:lnTo>
                <a:lnTo>
                  <a:pt x="51529" y="437578"/>
                </a:lnTo>
                <a:lnTo>
                  <a:pt x="56153" y="441261"/>
                </a:lnTo>
                <a:lnTo>
                  <a:pt x="61140" y="444669"/>
                </a:lnTo>
                <a:lnTo>
                  <a:pt x="66370" y="447894"/>
                </a:lnTo>
                <a:lnTo>
                  <a:pt x="71762" y="450043"/>
                </a:lnTo>
                <a:lnTo>
                  <a:pt x="77262" y="451477"/>
                </a:lnTo>
                <a:lnTo>
                  <a:pt x="82833" y="452432"/>
                </a:lnTo>
                <a:lnTo>
                  <a:pt x="90357" y="452116"/>
                </a:lnTo>
                <a:lnTo>
                  <a:pt x="99183" y="450953"/>
                </a:lnTo>
                <a:lnTo>
                  <a:pt x="108877" y="449226"/>
                </a:lnTo>
                <a:lnTo>
                  <a:pt x="119150" y="446169"/>
                </a:lnTo>
                <a:lnTo>
                  <a:pt x="129808" y="442226"/>
                </a:lnTo>
                <a:lnTo>
                  <a:pt x="140724" y="437693"/>
                </a:lnTo>
                <a:lnTo>
                  <a:pt x="151812" y="431813"/>
                </a:lnTo>
                <a:lnTo>
                  <a:pt x="163013" y="425035"/>
                </a:lnTo>
                <a:lnTo>
                  <a:pt x="174291" y="417659"/>
                </a:lnTo>
                <a:lnTo>
                  <a:pt x="182761" y="411789"/>
                </a:lnTo>
                <a:lnTo>
                  <a:pt x="189361" y="406924"/>
                </a:lnTo>
                <a:lnTo>
                  <a:pt x="194713" y="402728"/>
                </a:lnTo>
                <a:lnTo>
                  <a:pt x="200186" y="397073"/>
                </a:lnTo>
                <a:lnTo>
                  <a:pt x="205740" y="390445"/>
                </a:lnTo>
                <a:lnTo>
                  <a:pt x="211348" y="383169"/>
                </a:lnTo>
                <a:lnTo>
                  <a:pt x="216039" y="376414"/>
                </a:lnTo>
                <a:lnTo>
                  <a:pt x="220118" y="370005"/>
                </a:lnTo>
                <a:lnTo>
                  <a:pt x="223791" y="363828"/>
                </a:lnTo>
                <a:lnTo>
                  <a:pt x="228144" y="355899"/>
                </a:lnTo>
                <a:lnTo>
                  <a:pt x="238061" y="336930"/>
                </a:lnTo>
                <a:lnTo>
                  <a:pt x="243738" y="323419"/>
                </a:lnTo>
                <a:lnTo>
                  <a:pt x="245252" y="318483"/>
                </a:lnTo>
                <a:lnTo>
                  <a:pt x="244395" y="305378"/>
                </a:lnTo>
                <a:lnTo>
                  <a:pt x="242833" y="297883"/>
                </a:lnTo>
                <a:lnTo>
                  <a:pt x="240839" y="292886"/>
                </a:lnTo>
                <a:lnTo>
                  <a:pt x="238557" y="289555"/>
                </a:lnTo>
                <a:lnTo>
                  <a:pt x="232529" y="284901"/>
                </a:lnTo>
                <a:lnTo>
                  <a:pt x="228255" y="282326"/>
                </a:lnTo>
                <a:lnTo>
                  <a:pt x="223500" y="279658"/>
                </a:lnTo>
                <a:lnTo>
                  <a:pt x="218425" y="277879"/>
                </a:lnTo>
                <a:lnTo>
                  <a:pt x="213137" y="276692"/>
                </a:lnTo>
                <a:lnTo>
                  <a:pt x="207707" y="275902"/>
                </a:lnTo>
                <a:lnTo>
                  <a:pt x="203134" y="276327"/>
                </a:lnTo>
                <a:lnTo>
                  <a:pt x="199132" y="277563"/>
                </a:lnTo>
                <a:lnTo>
                  <a:pt x="195513" y="279340"/>
                </a:lnTo>
                <a:lnTo>
                  <a:pt x="190242" y="280524"/>
                </a:lnTo>
                <a:lnTo>
                  <a:pt x="183871" y="281314"/>
                </a:lnTo>
                <a:lnTo>
                  <a:pt x="176766" y="281840"/>
                </a:lnTo>
                <a:lnTo>
                  <a:pt x="170124" y="283143"/>
                </a:lnTo>
                <a:lnTo>
                  <a:pt x="163791" y="284965"/>
                </a:lnTo>
                <a:lnTo>
                  <a:pt x="157664" y="287131"/>
                </a:lnTo>
                <a:lnTo>
                  <a:pt x="149770" y="291434"/>
                </a:lnTo>
                <a:lnTo>
                  <a:pt x="140697" y="297159"/>
                </a:lnTo>
                <a:lnTo>
                  <a:pt x="130838" y="303834"/>
                </a:lnTo>
                <a:lnTo>
                  <a:pt x="122360" y="310188"/>
                </a:lnTo>
                <a:lnTo>
                  <a:pt x="114804" y="316330"/>
                </a:lnTo>
                <a:lnTo>
                  <a:pt x="107861" y="322329"/>
                </a:lnTo>
                <a:lnTo>
                  <a:pt x="101328" y="328234"/>
                </a:lnTo>
                <a:lnTo>
                  <a:pt x="88988" y="339874"/>
                </a:lnTo>
                <a:lnTo>
                  <a:pt x="71331" y="357137"/>
                </a:lnTo>
                <a:lnTo>
                  <a:pt x="63639" y="365727"/>
                </a:lnTo>
                <a:lnTo>
                  <a:pt x="31539" y="403572"/>
                </a:lnTo>
                <a:lnTo>
                  <a:pt x="26633" y="409065"/>
                </a:lnTo>
                <a:lnTo>
                  <a:pt x="21184" y="417709"/>
                </a:lnTo>
                <a:lnTo>
                  <a:pt x="18761" y="424726"/>
                </a:lnTo>
                <a:lnTo>
                  <a:pt x="17397" y="434984"/>
                </a:lnTo>
                <a:lnTo>
                  <a:pt x="17078" y="444469"/>
                </a:lnTo>
                <a:lnTo>
                  <a:pt x="17946" y="448713"/>
                </a:lnTo>
                <a:lnTo>
                  <a:pt x="21449" y="455968"/>
                </a:lnTo>
                <a:lnTo>
                  <a:pt x="23718" y="458283"/>
                </a:lnTo>
                <a:lnTo>
                  <a:pt x="26182" y="459828"/>
                </a:lnTo>
                <a:lnTo>
                  <a:pt x="28777" y="460857"/>
                </a:lnTo>
                <a:lnTo>
                  <a:pt x="32412" y="463448"/>
                </a:lnTo>
                <a:lnTo>
                  <a:pt x="36741" y="467081"/>
                </a:lnTo>
                <a:lnTo>
                  <a:pt x="59686" y="480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747"/>
          <p:cNvSpPr/>
          <p:nvPr/>
        </p:nvSpPr>
        <p:spPr>
          <a:xfrm>
            <a:off x="4667117" y="4140982"/>
            <a:ext cx="290646" cy="522459"/>
          </a:xfrm>
          <a:custGeom>
            <a:avLst/>
            <a:gdLst/>
            <a:ahLst/>
            <a:cxnLst/>
            <a:rect l="0" t="0" r="0" b="0"/>
            <a:pathLst>
              <a:path w="290646" h="522459">
                <a:moveTo>
                  <a:pt x="290645" y="50970"/>
                </a:moveTo>
                <a:lnTo>
                  <a:pt x="282849" y="36330"/>
                </a:lnTo>
                <a:lnTo>
                  <a:pt x="267664" y="12388"/>
                </a:lnTo>
                <a:lnTo>
                  <a:pt x="261187" y="4825"/>
                </a:lnTo>
                <a:lnTo>
                  <a:pt x="257672" y="3062"/>
                </a:lnTo>
                <a:lnTo>
                  <a:pt x="248686" y="1102"/>
                </a:lnTo>
                <a:lnTo>
                  <a:pt x="240881" y="232"/>
                </a:lnTo>
                <a:lnTo>
                  <a:pt x="237467" y="0"/>
                </a:lnTo>
                <a:lnTo>
                  <a:pt x="228593" y="2282"/>
                </a:lnTo>
                <a:lnTo>
                  <a:pt x="223559" y="4223"/>
                </a:lnTo>
                <a:lnTo>
                  <a:pt x="218299" y="5518"/>
                </a:lnTo>
                <a:lnTo>
                  <a:pt x="212887" y="6381"/>
                </a:lnTo>
                <a:lnTo>
                  <a:pt x="207374" y="6957"/>
                </a:lnTo>
                <a:lnTo>
                  <a:pt x="200841" y="9245"/>
                </a:lnTo>
                <a:lnTo>
                  <a:pt x="193628" y="12676"/>
                </a:lnTo>
                <a:lnTo>
                  <a:pt x="178947" y="20615"/>
                </a:lnTo>
                <a:lnTo>
                  <a:pt x="166071" y="27319"/>
                </a:lnTo>
                <a:lnTo>
                  <a:pt x="159018" y="31393"/>
                </a:lnTo>
                <a:lnTo>
                  <a:pt x="151459" y="36014"/>
                </a:lnTo>
                <a:lnTo>
                  <a:pt x="143562" y="40999"/>
                </a:lnTo>
                <a:lnTo>
                  <a:pt x="136392" y="46228"/>
                </a:lnTo>
                <a:lnTo>
                  <a:pt x="129707" y="51619"/>
                </a:lnTo>
                <a:lnTo>
                  <a:pt x="123346" y="57117"/>
                </a:lnTo>
                <a:lnTo>
                  <a:pt x="116247" y="62688"/>
                </a:lnTo>
                <a:lnTo>
                  <a:pt x="108657" y="68307"/>
                </a:lnTo>
                <a:lnTo>
                  <a:pt x="100740" y="73958"/>
                </a:lnTo>
                <a:lnTo>
                  <a:pt x="93557" y="79630"/>
                </a:lnTo>
                <a:lnTo>
                  <a:pt x="86863" y="85317"/>
                </a:lnTo>
                <a:lnTo>
                  <a:pt x="80495" y="91013"/>
                </a:lnTo>
                <a:lnTo>
                  <a:pt x="72440" y="99573"/>
                </a:lnTo>
                <a:lnTo>
                  <a:pt x="63260" y="110042"/>
                </a:lnTo>
                <a:lnTo>
                  <a:pt x="53330" y="121784"/>
                </a:lnTo>
                <a:lnTo>
                  <a:pt x="43853" y="134374"/>
                </a:lnTo>
                <a:lnTo>
                  <a:pt x="34677" y="147530"/>
                </a:lnTo>
                <a:lnTo>
                  <a:pt x="25702" y="161063"/>
                </a:lnTo>
                <a:lnTo>
                  <a:pt x="18766" y="171991"/>
                </a:lnTo>
                <a:lnTo>
                  <a:pt x="13190" y="181180"/>
                </a:lnTo>
                <a:lnTo>
                  <a:pt x="5407" y="196472"/>
                </a:lnTo>
                <a:lnTo>
                  <a:pt x="1948" y="209617"/>
                </a:lnTo>
                <a:lnTo>
                  <a:pt x="410" y="221810"/>
                </a:lnTo>
                <a:lnTo>
                  <a:pt x="0" y="227728"/>
                </a:lnTo>
                <a:lnTo>
                  <a:pt x="2084" y="241924"/>
                </a:lnTo>
                <a:lnTo>
                  <a:pt x="6633" y="260669"/>
                </a:lnTo>
                <a:lnTo>
                  <a:pt x="8911" y="263160"/>
                </a:lnTo>
                <a:lnTo>
                  <a:pt x="16523" y="268467"/>
                </a:lnTo>
                <a:lnTo>
                  <a:pt x="23716" y="271460"/>
                </a:lnTo>
                <a:lnTo>
                  <a:pt x="30087" y="272790"/>
                </a:lnTo>
                <a:lnTo>
                  <a:pt x="36094" y="273382"/>
                </a:lnTo>
                <a:lnTo>
                  <a:pt x="44479" y="271105"/>
                </a:lnTo>
                <a:lnTo>
                  <a:pt x="49382" y="269164"/>
                </a:lnTo>
                <a:lnTo>
                  <a:pt x="54556" y="267870"/>
                </a:lnTo>
                <a:lnTo>
                  <a:pt x="59909" y="267008"/>
                </a:lnTo>
                <a:lnTo>
                  <a:pt x="65384" y="266433"/>
                </a:lnTo>
                <a:lnTo>
                  <a:pt x="69986" y="265097"/>
                </a:lnTo>
                <a:lnTo>
                  <a:pt x="77639" y="261073"/>
                </a:lnTo>
                <a:lnTo>
                  <a:pt x="81966" y="257714"/>
                </a:lnTo>
                <a:lnTo>
                  <a:pt x="86756" y="253569"/>
                </a:lnTo>
                <a:lnTo>
                  <a:pt x="91854" y="248901"/>
                </a:lnTo>
                <a:lnTo>
                  <a:pt x="102598" y="238635"/>
                </a:lnTo>
                <a:lnTo>
                  <a:pt x="108130" y="233230"/>
                </a:lnTo>
                <a:lnTo>
                  <a:pt x="113724" y="228674"/>
                </a:lnTo>
                <a:lnTo>
                  <a:pt x="119358" y="224684"/>
                </a:lnTo>
                <a:lnTo>
                  <a:pt x="125018" y="221072"/>
                </a:lnTo>
                <a:lnTo>
                  <a:pt x="129745" y="215807"/>
                </a:lnTo>
                <a:lnTo>
                  <a:pt x="137536" y="202336"/>
                </a:lnTo>
                <a:lnTo>
                  <a:pt x="143805" y="193791"/>
                </a:lnTo>
                <a:lnTo>
                  <a:pt x="151795" y="184284"/>
                </a:lnTo>
                <a:lnTo>
                  <a:pt x="168926" y="165465"/>
                </a:lnTo>
                <a:lnTo>
                  <a:pt x="182890" y="150752"/>
                </a:lnTo>
                <a:lnTo>
                  <a:pt x="190234" y="140352"/>
                </a:lnTo>
                <a:lnTo>
                  <a:pt x="197987" y="127703"/>
                </a:lnTo>
                <a:lnTo>
                  <a:pt x="206013" y="113555"/>
                </a:lnTo>
                <a:lnTo>
                  <a:pt x="211363" y="103171"/>
                </a:lnTo>
                <a:lnTo>
                  <a:pt x="217309" y="89093"/>
                </a:lnTo>
                <a:lnTo>
                  <a:pt x="222491" y="79661"/>
                </a:lnTo>
                <a:lnTo>
                  <a:pt x="230763" y="66456"/>
                </a:lnTo>
                <a:lnTo>
                  <a:pt x="238716" y="51876"/>
                </a:lnTo>
                <a:lnTo>
                  <a:pt x="243615" y="60341"/>
                </a:lnTo>
                <a:lnTo>
                  <a:pt x="245930" y="74819"/>
                </a:lnTo>
                <a:lnTo>
                  <a:pt x="246548" y="84015"/>
                </a:lnTo>
                <a:lnTo>
                  <a:pt x="249817" y="103480"/>
                </a:lnTo>
                <a:lnTo>
                  <a:pt x="261069" y="160668"/>
                </a:lnTo>
                <a:lnTo>
                  <a:pt x="266165" y="195540"/>
                </a:lnTo>
                <a:lnTo>
                  <a:pt x="270515" y="233075"/>
                </a:lnTo>
                <a:lnTo>
                  <a:pt x="277888" y="304308"/>
                </a:lnTo>
                <a:lnTo>
                  <a:pt x="284340" y="355017"/>
                </a:lnTo>
                <a:lnTo>
                  <a:pt x="285489" y="376541"/>
                </a:lnTo>
                <a:lnTo>
                  <a:pt x="285303" y="396605"/>
                </a:lnTo>
                <a:lnTo>
                  <a:pt x="283508" y="430328"/>
                </a:lnTo>
                <a:lnTo>
                  <a:pt x="282711" y="451667"/>
                </a:lnTo>
                <a:lnTo>
                  <a:pt x="282262" y="474389"/>
                </a:lnTo>
                <a:lnTo>
                  <a:pt x="282073" y="522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748"/>
          <p:cNvSpPr/>
          <p:nvPr/>
        </p:nvSpPr>
        <p:spPr>
          <a:xfrm>
            <a:off x="5514975" y="4312543"/>
            <a:ext cx="342901" cy="16570"/>
          </a:xfrm>
          <a:custGeom>
            <a:avLst/>
            <a:gdLst/>
            <a:ahLst/>
            <a:cxnLst/>
            <a:rect l="0" t="0" r="0" b="0"/>
            <a:pathLst>
              <a:path w="342901" h="16570">
                <a:moveTo>
                  <a:pt x="0" y="16569"/>
                </a:moveTo>
                <a:lnTo>
                  <a:pt x="18203" y="12019"/>
                </a:lnTo>
                <a:lnTo>
                  <a:pt x="29280" y="10678"/>
                </a:lnTo>
                <a:lnTo>
                  <a:pt x="42380" y="9784"/>
                </a:lnTo>
                <a:lnTo>
                  <a:pt x="56828" y="9188"/>
                </a:lnTo>
                <a:lnTo>
                  <a:pt x="131772" y="3799"/>
                </a:lnTo>
                <a:lnTo>
                  <a:pt x="165001" y="2340"/>
                </a:lnTo>
                <a:lnTo>
                  <a:pt x="285428" y="0"/>
                </a:lnTo>
                <a:lnTo>
                  <a:pt x="342900" y="79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49"/>
          <p:cNvSpPr/>
          <p:nvPr/>
        </p:nvSpPr>
        <p:spPr>
          <a:xfrm>
            <a:off x="5514975" y="4414837"/>
            <a:ext cx="291466" cy="17084"/>
          </a:xfrm>
          <a:custGeom>
            <a:avLst/>
            <a:gdLst/>
            <a:ahLst/>
            <a:cxnLst/>
            <a:rect l="0" t="0" r="0" b="0"/>
            <a:pathLst>
              <a:path w="291466" h="17084">
                <a:moveTo>
                  <a:pt x="0" y="0"/>
                </a:moveTo>
                <a:lnTo>
                  <a:pt x="9102" y="9102"/>
                </a:lnTo>
                <a:lnTo>
                  <a:pt x="13687" y="11783"/>
                </a:lnTo>
                <a:lnTo>
                  <a:pt x="18650" y="13570"/>
                </a:lnTo>
                <a:lnTo>
                  <a:pt x="23863" y="14762"/>
                </a:lnTo>
                <a:lnTo>
                  <a:pt x="29243" y="15556"/>
                </a:lnTo>
                <a:lnTo>
                  <a:pt x="34736" y="16086"/>
                </a:lnTo>
                <a:lnTo>
                  <a:pt x="40302" y="16439"/>
                </a:lnTo>
                <a:lnTo>
                  <a:pt x="45918" y="16675"/>
                </a:lnTo>
                <a:lnTo>
                  <a:pt x="57237" y="16936"/>
                </a:lnTo>
                <a:lnTo>
                  <a:pt x="78872" y="17083"/>
                </a:lnTo>
                <a:lnTo>
                  <a:pt x="86871" y="16151"/>
                </a:lnTo>
                <a:lnTo>
                  <a:pt x="95062" y="14578"/>
                </a:lnTo>
                <a:lnTo>
                  <a:pt x="103379" y="12576"/>
                </a:lnTo>
                <a:lnTo>
                  <a:pt x="111781" y="11242"/>
                </a:lnTo>
                <a:lnTo>
                  <a:pt x="120241" y="10352"/>
                </a:lnTo>
                <a:lnTo>
                  <a:pt x="222773" y="2915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50"/>
          <p:cNvSpPr/>
          <p:nvPr/>
        </p:nvSpPr>
        <p:spPr>
          <a:xfrm>
            <a:off x="6089685" y="4311967"/>
            <a:ext cx="33938" cy="420054"/>
          </a:xfrm>
          <a:custGeom>
            <a:avLst/>
            <a:gdLst/>
            <a:ahLst/>
            <a:cxnLst/>
            <a:rect l="0" t="0" r="0" b="0"/>
            <a:pathLst>
              <a:path w="33938" h="420054">
                <a:moveTo>
                  <a:pt x="8219" y="0"/>
                </a:moveTo>
                <a:lnTo>
                  <a:pt x="3669" y="18203"/>
                </a:lnTo>
                <a:lnTo>
                  <a:pt x="2328" y="24518"/>
                </a:lnTo>
                <a:lnTo>
                  <a:pt x="1434" y="29680"/>
                </a:lnTo>
                <a:lnTo>
                  <a:pt x="441" y="39861"/>
                </a:lnTo>
                <a:lnTo>
                  <a:pt x="177" y="46577"/>
                </a:lnTo>
                <a:lnTo>
                  <a:pt x="0" y="53911"/>
                </a:lnTo>
                <a:lnTo>
                  <a:pt x="835" y="65468"/>
                </a:lnTo>
                <a:lnTo>
                  <a:pt x="2344" y="79841"/>
                </a:lnTo>
                <a:lnTo>
                  <a:pt x="9019" y="139545"/>
                </a:lnTo>
                <a:lnTo>
                  <a:pt x="11610" y="164467"/>
                </a:lnTo>
                <a:lnTo>
                  <a:pt x="14290" y="184892"/>
                </a:lnTo>
                <a:lnTo>
                  <a:pt x="17029" y="202319"/>
                </a:lnTo>
                <a:lnTo>
                  <a:pt x="19807" y="217747"/>
                </a:lnTo>
                <a:lnTo>
                  <a:pt x="22612" y="241367"/>
                </a:lnTo>
                <a:lnTo>
                  <a:pt x="25435" y="270449"/>
                </a:lnTo>
                <a:lnTo>
                  <a:pt x="33937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51"/>
          <p:cNvSpPr/>
          <p:nvPr/>
        </p:nvSpPr>
        <p:spPr>
          <a:xfrm>
            <a:off x="6269354" y="4209107"/>
            <a:ext cx="289615" cy="377181"/>
          </a:xfrm>
          <a:custGeom>
            <a:avLst/>
            <a:gdLst/>
            <a:ahLst/>
            <a:cxnLst/>
            <a:rect l="0" t="0" r="0" b="0"/>
            <a:pathLst>
              <a:path w="289615" h="377181">
                <a:moveTo>
                  <a:pt x="60008" y="8563"/>
                </a:moveTo>
                <a:lnTo>
                  <a:pt x="73661" y="8563"/>
                </a:lnTo>
                <a:lnTo>
                  <a:pt x="79587" y="7610"/>
                </a:lnTo>
                <a:lnTo>
                  <a:pt x="85444" y="6022"/>
                </a:lnTo>
                <a:lnTo>
                  <a:pt x="91252" y="4012"/>
                </a:lnTo>
                <a:lnTo>
                  <a:pt x="98935" y="2671"/>
                </a:lnTo>
                <a:lnTo>
                  <a:pt x="107867" y="1778"/>
                </a:lnTo>
                <a:lnTo>
                  <a:pt x="117632" y="1182"/>
                </a:lnTo>
                <a:lnTo>
                  <a:pt x="136101" y="520"/>
                </a:lnTo>
                <a:lnTo>
                  <a:pt x="166691" y="95"/>
                </a:lnTo>
                <a:lnTo>
                  <a:pt x="202716" y="0"/>
                </a:lnTo>
                <a:lnTo>
                  <a:pt x="209439" y="949"/>
                </a:lnTo>
                <a:lnTo>
                  <a:pt x="216779" y="2534"/>
                </a:lnTo>
                <a:lnTo>
                  <a:pt x="224529" y="4544"/>
                </a:lnTo>
                <a:lnTo>
                  <a:pt x="230649" y="6836"/>
                </a:lnTo>
                <a:lnTo>
                  <a:pt x="235682" y="9316"/>
                </a:lnTo>
                <a:lnTo>
                  <a:pt x="239988" y="11923"/>
                </a:lnTo>
                <a:lnTo>
                  <a:pt x="242860" y="14613"/>
                </a:lnTo>
                <a:lnTo>
                  <a:pt x="244774" y="17359"/>
                </a:lnTo>
                <a:lnTo>
                  <a:pt x="246051" y="20141"/>
                </a:lnTo>
                <a:lnTo>
                  <a:pt x="247469" y="28314"/>
                </a:lnTo>
                <a:lnTo>
                  <a:pt x="247847" y="33160"/>
                </a:lnTo>
                <a:lnTo>
                  <a:pt x="245727" y="43625"/>
                </a:lnTo>
                <a:lnTo>
                  <a:pt x="241609" y="53673"/>
                </a:lnTo>
                <a:lnTo>
                  <a:pt x="236605" y="61314"/>
                </a:lnTo>
                <a:lnTo>
                  <a:pt x="231079" y="66590"/>
                </a:lnTo>
                <a:lnTo>
                  <a:pt x="223586" y="72965"/>
                </a:lnTo>
                <a:lnTo>
                  <a:pt x="214780" y="80073"/>
                </a:lnTo>
                <a:lnTo>
                  <a:pt x="207004" y="86716"/>
                </a:lnTo>
                <a:lnTo>
                  <a:pt x="199915" y="93050"/>
                </a:lnTo>
                <a:lnTo>
                  <a:pt x="193285" y="99178"/>
                </a:lnTo>
                <a:lnTo>
                  <a:pt x="183149" y="106120"/>
                </a:lnTo>
                <a:lnTo>
                  <a:pt x="170677" y="113606"/>
                </a:lnTo>
                <a:lnTo>
                  <a:pt x="156647" y="121454"/>
                </a:lnTo>
                <a:lnTo>
                  <a:pt x="144437" y="127639"/>
                </a:lnTo>
                <a:lnTo>
                  <a:pt x="133439" y="132714"/>
                </a:lnTo>
                <a:lnTo>
                  <a:pt x="114552" y="140894"/>
                </a:lnTo>
                <a:lnTo>
                  <a:pt x="99807" y="147704"/>
                </a:lnTo>
                <a:lnTo>
                  <a:pt x="92256" y="151806"/>
                </a:lnTo>
                <a:lnTo>
                  <a:pt x="84364" y="156446"/>
                </a:lnTo>
                <a:lnTo>
                  <a:pt x="76246" y="161444"/>
                </a:lnTo>
                <a:lnTo>
                  <a:pt x="68928" y="164776"/>
                </a:lnTo>
                <a:lnTo>
                  <a:pt x="62145" y="166997"/>
                </a:lnTo>
                <a:lnTo>
                  <a:pt x="55718" y="168478"/>
                </a:lnTo>
                <a:lnTo>
                  <a:pt x="49528" y="170418"/>
                </a:lnTo>
                <a:lnTo>
                  <a:pt x="43496" y="172664"/>
                </a:lnTo>
                <a:lnTo>
                  <a:pt x="37570" y="175113"/>
                </a:lnTo>
                <a:lnTo>
                  <a:pt x="32667" y="176746"/>
                </a:lnTo>
                <a:lnTo>
                  <a:pt x="24679" y="178561"/>
                </a:lnTo>
                <a:lnTo>
                  <a:pt x="20263" y="179997"/>
                </a:lnTo>
                <a:lnTo>
                  <a:pt x="15414" y="181908"/>
                </a:lnTo>
                <a:lnTo>
                  <a:pt x="7803" y="185617"/>
                </a:lnTo>
                <a:lnTo>
                  <a:pt x="7107" y="186607"/>
                </a:lnTo>
                <a:lnTo>
                  <a:pt x="7596" y="187266"/>
                </a:lnTo>
                <a:lnTo>
                  <a:pt x="8874" y="187706"/>
                </a:lnTo>
                <a:lnTo>
                  <a:pt x="12835" y="188194"/>
                </a:lnTo>
                <a:lnTo>
                  <a:pt x="18081" y="186420"/>
                </a:lnTo>
                <a:lnTo>
                  <a:pt x="25390" y="183331"/>
                </a:lnTo>
                <a:lnTo>
                  <a:pt x="34072" y="179368"/>
                </a:lnTo>
                <a:lnTo>
                  <a:pt x="45575" y="175773"/>
                </a:lnTo>
                <a:lnTo>
                  <a:pt x="58958" y="172424"/>
                </a:lnTo>
                <a:lnTo>
                  <a:pt x="73596" y="169238"/>
                </a:lnTo>
                <a:lnTo>
                  <a:pt x="86211" y="166162"/>
                </a:lnTo>
                <a:lnTo>
                  <a:pt x="97480" y="163159"/>
                </a:lnTo>
                <a:lnTo>
                  <a:pt x="107849" y="160204"/>
                </a:lnTo>
                <a:lnTo>
                  <a:pt x="117620" y="158234"/>
                </a:lnTo>
                <a:lnTo>
                  <a:pt x="126991" y="156921"/>
                </a:lnTo>
                <a:lnTo>
                  <a:pt x="136096" y="156046"/>
                </a:lnTo>
                <a:lnTo>
                  <a:pt x="145023" y="155463"/>
                </a:lnTo>
                <a:lnTo>
                  <a:pt x="153833" y="155073"/>
                </a:lnTo>
                <a:lnTo>
                  <a:pt x="173145" y="154641"/>
                </a:lnTo>
                <a:lnTo>
                  <a:pt x="197604" y="154449"/>
                </a:lnTo>
                <a:lnTo>
                  <a:pt x="207936" y="155350"/>
                </a:lnTo>
                <a:lnTo>
                  <a:pt x="216729" y="156904"/>
                </a:lnTo>
                <a:lnTo>
                  <a:pt x="224496" y="158891"/>
                </a:lnTo>
                <a:lnTo>
                  <a:pt x="231579" y="161169"/>
                </a:lnTo>
                <a:lnTo>
                  <a:pt x="238206" y="163640"/>
                </a:lnTo>
                <a:lnTo>
                  <a:pt x="244530" y="166241"/>
                </a:lnTo>
                <a:lnTo>
                  <a:pt x="250650" y="168926"/>
                </a:lnTo>
                <a:lnTo>
                  <a:pt x="262531" y="174451"/>
                </a:lnTo>
                <a:lnTo>
                  <a:pt x="267413" y="177257"/>
                </a:lnTo>
                <a:lnTo>
                  <a:pt x="275378" y="182916"/>
                </a:lnTo>
                <a:lnTo>
                  <a:pt x="282093" y="191145"/>
                </a:lnTo>
                <a:lnTo>
                  <a:pt x="287300" y="200200"/>
                </a:lnTo>
                <a:lnTo>
                  <a:pt x="289614" y="207400"/>
                </a:lnTo>
                <a:lnTo>
                  <a:pt x="289279" y="211606"/>
                </a:lnTo>
                <a:lnTo>
                  <a:pt x="286366" y="221359"/>
                </a:lnTo>
                <a:lnTo>
                  <a:pt x="281897" y="232044"/>
                </a:lnTo>
                <a:lnTo>
                  <a:pt x="279371" y="237560"/>
                </a:lnTo>
                <a:lnTo>
                  <a:pt x="276735" y="244095"/>
                </a:lnTo>
                <a:lnTo>
                  <a:pt x="271266" y="258976"/>
                </a:lnTo>
                <a:lnTo>
                  <a:pt x="266570" y="265992"/>
                </a:lnTo>
                <a:lnTo>
                  <a:pt x="260581" y="272575"/>
                </a:lnTo>
                <a:lnTo>
                  <a:pt x="247259" y="284969"/>
                </a:lnTo>
                <a:lnTo>
                  <a:pt x="234988" y="296828"/>
                </a:lnTo>
                <a:lnTo>
                  <a:pt x="229049" y="301704"/>
                </a:lnTo>
                <a:lnTo>
                  <a:pt x="223184" y="305908"/>
                </a:lnTo>
                <a:lnTo>
                  <a:pt x="195534" y="324049"/>
                </a:lnTo>
                <a:lnTo>
                  <a:pt x="187506" y="328424"/>
                </a:lnTo>
                <a:lnTo>
                  <a:pt x="179297" y="332294"/>
                </a:lnTo>
                <a:lnTo>
                  <a:pt x="170966" y="335826"/>
                </a:lnTo>
                <a:lnTo>
                  <a:pt x="156630" y="342291"/>
                </a:lnTo>
                <a:lnTo>
                  <a:pt x="150140" y="345348"/>
                </a:lnTo>
                <a:lnTo>
                  <a:pt x="142956" y="348338"/>
                </a:lnTo>
                <a:lnTo>
                  <a:pt x="135309" y="351285"/>
                </a:lnTo>
                <a:lnTo>
                  <a:pt x="119193" y="357099"/>
                </a:lnTo>
                <a:lnTo>
                  <a:pt x="102505" y="362857"/>
                </a:lnTo>
                <a:lnTo>
                  <a:pt x="94054" y="364775"/>
                </a:lnTo>
                <a:lnTo>
                  <a:pt x="85563" y="366052"/>
                </a:lnTo>
                <a:lnTo>
                  <a:pt x="77045" y="366904"/>
                </a:lnTo>
                <a:lnTo>
                  <a:pt x="69461" y="368424"/>
                </a:lnTo>
                <a:lnTo>
                  <a:pt x="62500" y="370390"/>
                </a:lnTo>
                <a:lnTo>
                  <a:pt x="55955" y="372654"/>
                </a:lnTo>
                <a:lnTo>
                  <a:pt x="46828" y="374163"/>
                </a:lnTo>
                <a:lnTo>
                  <a:pt x="35982" y="375168"/>
                </a:lnTo>
                <a:lnTo>
                  <a:pt x="0" y="377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625"/>
          <p:cNvSpPr/>
          <p:nvPr/>
        </p:nvSpPr>
        <p:spPr>
          <a:xfrm>
            <a:off x="637374" y="1183048"/>
            <a:ext cx="334176" cy="330058"/>
          </a:xfrm>
          <a:custGeom>
            <a:avLst/>
            <a:gdLst/>
            <a:ahLst/>
            <a:cxnLst/>
            <a:rect l="0" t="0" r="0" b="0"/>
            <a:pathLst>
              <a:path w="334176" h="330058">
                <a:moveTo>
                  <a:pt x="102718" y="68537"/>
                </a:moveTo>
                <a:lnTo>
                  <a:pt x="98167" y="63986"/>
                </a:lnTo>
                <a:lnTo>
                  <a:pt x="96827" y="61693"/>
                </a:lnTo>
                <a:lnTo>
                  <a:pt x="93987" y="52962"/>
                </a:lnTo>
                <a:lnTo>
                  <a:pt x="89948" y="43835"/>
                </a:lnTo>
                <a:lnTo>
                  <a:pt x="89442" y="39686"/>
                </a:lnTo>
                <a:lnTo>
                  <a:pt x="90057" y="35968"/>
                </a:lnTo>
                <a:lnTo>
                  <a:pt x="91420" y="32537"/>
                </a:lnTo>
                <a:lnTo>
                  <a:pt x="93281" y="30249"/>
                </a:lnTo>
                <a:lnTo>
                  <a:pt x="95474" y="28724"/>
                </a:lnTo>
                <a:lnTo>
                  <a:pt x="105652" y="24038"/>
                </a:lnTo>
                <a:lnTo>
                  <a:pt x="126157" y="13921"/>
                </a:lnTo>
                <a:lnTo>
                  <a:pt x="132632" y="11171"/>
                </a:lnTo>
                <a:lnTo>
                  <a:pt x="139805" y="8385"/>
                </a:lnTo>
                <a:lnTo>
                  <a:pt x="147445" y="5576"/>
                </a:lnTo>
                <a:lnTo>
                  <a:pt x="155396" y="3703"/>
                </a:lnTo>
                <a:lnTo>
                  <a:pt x="163554" y="2454"/>
                </a:lnTo>
                <a:lnTo>
                  <a:pt x="171851" y="1621"/>
                </a:lnTo>
                <a:lnTo>
                  <a:pt x="179286" y="1067"/>
                </a:lnTo>
                <a:lnTo>
                  <a:pt x="186149" y="696"/>
                </a:lnTo>
                <a:lnTo>
                  <a:pt x="202368" y="176"/>
                </a:lnTo>
                <a:lnTo>
                  <a:pt x="215746" y="22"/>
                </a:lnTo>
                <a:lnTo>
                  <a:pt x="220933" y="0"/>
                </a:lnTo>
                <a:lnTo>
                  <a:pt x="226295" y="938"/>
                </a:lnTo>
                <a:lnTo>
                  <a:pt x="231775" y="2516"/>
                </a:lnTo>
                <a:lnTo>
                  <a:pt x="241992" y="6809"/>
                </a:lnTo>
                <a:lnTo>
                  <a:pt x="254051" y="14581"/>
                </a:lnTo>
                <a:lnTo>
                  <a:pt x="263957" y="20109"/>
                </a:lnTo>
                <a:lnTo>
                  <a:pt x="272170" y="25741"/>
                </a:lnTo>
                <a:lnTo>
                  <a:pt x="275693" y="28576"/>
                </a:lnTo>
                <a:lnTo>
                  <a:pt x="282148" y="36806"/>
                </a:lnTo>
                <a:lnTo>
                  <a:pt x="285203" y="41668"/>
                </a:lnTo>
                <a:lnTo>
                  <a:pt x="287240" y="46814"/>
                </a:lnTo>
                <a:lnTo>
                  <a:pt x="288597" y="52150"/>
                </a:lnTo>
                <a:lnTo>
                  <a:pt x="289503" y="57612"/>
                </a:lnTo>
                <a:lnTo>
                  <a:pt x="291059" y="63159"/>
                </a:lnTo>
                <a:lnTo>
                  <a:pt x="293048" y="68761"/>
                </a:lnTo>
                <a:lnTo>
                  <a:pt x="295327" y="74401"/>
                </a:lnTo>
                <a:lnTo>
                  <a:pt x="296847" y="81019"/>
                </a:lnTo>
                <a:lnTo>
                  <a:pt x="297860" y="88288"/>
                </a:lnTo>
                <a:lnTo>
                  <a:pt x="298535" y="95992"/>
                </a:lnTo>
                <a:lnTo>
                  <a:pt x="298985" y="103032"/>
                </a:lnTo>
                <a:lnTo>
                  <a:pt x="299485" y="115936"/>
                </a:lnTo>
                <a:lnTo>
                  <a:pt x="298666" y="122996"/>
                </a:lnTo>
                <a:lnTo>
                  <a:pt x="297168" y="130560"/>
                </a:lnTo>
                <a:lnTo>
                  <a:pt x="295216" y="138461"/>
                </a:lnTo>
                <a:lnTo>
                  <a:pt x="292010" y="148490"/>
                </a:lnTo>
                <a:lnTo>
                  <a:pt x="287968" y="159939"/>
                </a:lnTo>
                <a:lnTo>
                  <a:pt x="283368" y="172334"/>
                </a:lnTo>
                <a:lnTo>
                  <a:pt x="277444" y="185360"/>
                </a:lnTo>
                <a:lnTo>
                  <a:pt x="270637" y="198806"/>
                </a:lnTo>
                <a:lnTo>
                  <a:pt x="263241" y="212533"/>
                </a:lnTo>
                <a:lnTo>
                  <a:pt x="255453" y="223589"/>
                </a:lnTo>
                <a:lnTo>
                  <a:pt x="247404" y="232865"/>
                </a:lnTo>
                <a:lnTo>
                  <a:pt x="218505" y="261440"/>
                </a:lnTo>
                <a:lnTo>
                  <a:pt x="212294" y="266671"/>
                </a:lnTo>
                <a:lnTo>
                  <a:pt x="206249" y="271111"/>
                </a:lnTo>
                <a:lnTo>
                  <a:pt x="200313" y="275024"/>
                </a:lnTo>
                <a:lnTo>
                  <a:pt x="194452" y="279537"/>
                </a:lnTo>
                <a:lnTo>
                  <a:pt x="188639" y="284451"/>
                </a:lnTo>
                <a:lnTo>
                  <a:pt x="182858" y="289632"/>
                </a:lnTo>
                <a:lnTo>
                  <a:pt x="176147" y="294039"/>
                </a:lnTo>
                <a:lnTo>
                  <a:pt x="168816" y="297929"/>
                </a:lnTo>
                <a:lnTo>
                  <a:pt x="161071" y="301475"/>
                </a:lnTo>
                <a:lnTo>
                  <a:pt x="139765" y="310495"/>
                </a:lnTo>
                <a:lnTo>
                  <a:pt x="127416" y="315567"/>
                </a:lnTo>
                <a:lnTo>
                  <a:pt x="117278" y="318948"/>
                </a:lnTo>
                <a:lnTo>
                  <a:pt x="108615" y="321203"/>
                </a:lnTo>
                <a:lnTo>
                  <a:pt x="100934" y="322706"/>
                </a:lnTo>
                <a:lnTo>
                  <a:pt x="82240" y="326916"/>
                </a:lnTo>
                <a:lnTo>
                  <a:pt x="71921" y="329372"/>
                </a:lnTo>
                <a:lnTo>
                  <a:pt x="64089" y="330057"/>
                </a:lnTo>
                <a:lnTo>
                  <a:pt x="57915" y="329561"/>
                </a:lnTo>
                <a:lnTo>
                  <a:pt x="47563" y="327422"/>
                </a:lnTo>
                <a:lnTo>
                  <a:pt x="42136" y="326852"/>
                </a:lnTo>
                <a:lnTo>
                  <a:pt x="36612" y="326472"/>
                </a:lnTo>
                <a:lnTo>
                  <a:pt x="31977" y="325266"/>
                </a:lnTo>
                <a:lnTo>
                  <a:pt x="20904" y="319970"/>
                </a:lnTo>
                <a:lnTo>
                  <a:pt x="11590" y="317025"/>
                </a:lnTo>
                <a:lnTo>
                  <a:pt x="5702" y="312961"/>
                </a:lnTo>
                <a:lnTo>
                  <a:pt x="3750" y="310544"/>
                </a:lnTo>
                <a:lnTo>
                  <a:pt x="2449" y="307980"/>
                </a:lnTo>
                <a:lnTo>
                  <a:pt x="1004" y="302591"/>
                </a:lnTo>
                <a:lnTo>
                  <a:pt x="190" y="294202"/>
                </a:lnTo>
                <a:lnTo>
                  <a:pt x="0" y="288530"/>
                </a:lnTo>
                <a:lnTo>
                  <a:pt x="902" y="285684"/>
                </a:lnTo>
                <a:lnTo>
                  <a:pt x="4444" y="279981"/>
                </a:lnTo>
                <a:lnTo>
                  <a:pt x="11733" y="271732"/>
                </a:lnTo>
                <a:lnTo>
                  <a:pt x="24007" y="258918"/>
                </a:lnTo>
                <a:lnTo>
                  <a:pt x="31540" y="252210"/>
                </a:lnTo>
                <a:lnTo>
                  <a:pt x="41238" y="246054"/>
                </a:lnTo>
                <a:lnTo>
                  <a:pt x="47444" y="243079"/>
                </a:lnTo>
                <a:lnTo>
                  <a:pt x="54439" y="240143"/>
                </a:lnTo>
                <a:lnTo>
                  <a:pt x="61959" y="237234"/>
                </a:lnTo>
                <a:lnTo>
                  <a:pt x="69830" y="235294"/>
                </a:lnTo>
                <a:lnTo>
                  <a:pt x="77935" y="234001"/>
                </a:lnTo>
                <a:lnTo>
                  <a:pt x="86196" y="233138"/>
                </a:lnTo>
                <a:lnTo>
                  <a:pt x="94561" y="231611"/>
                </a:lnTo>
                <a:lnTo>
                  <a:pt x="102995" y="229640"/>
                </a:lnTo>
                <a:lnTo>
                  <a:pt x="111475" y="227374"/>
                </a:lnTo>
                <a:lnTo>
                  <a:pt x="119986" y="225863"/>
                </a:lnTo>
                <a:lnTo>
                  <a:pt x="128518" y="224856"/>
                </a:lnTo>
                <a:lnTo>
                  <a:pt x="137063" y="224184"/>
                </a:lnTo>
                <a:lnTo>
                  <a:pt x="147522" y="224689"/>
                </a:lnTo>
                <a:lnTo>
                  <a:pt x="159257" y="225978"/>
                </a:lnTo>
                <a:lnTo>
                  <a:pt x="171843" y="227790"/>
                </a:lnTo>
                <a:lnTo>
                  <a:pt x="182139" y="229951"/>
                </a:lnTo>
                <a:lnTo>
                  <a:pt x="190908" y="232343"/>
                </a:lnTo>
                <a:lnTo>
                  <a:pt x="223220" y="243028"/>
                </a:lnTo>
                <a:lnTo>
                  <a:pt x="229725" y="245824"/>
                </a:lnTo>
                <a:lnTo>
                  <a:pt x="239493" y="251471"/>
                </a:lnTo>
                <a:lnTo>
                  <a:pt x="246289" y="255263"/>
                </a:lnTo>
                <a:lnTo>
                  <a:pt x="264000" y="264556"/>
                </a:lnTo>
                <a:lnTo>
                  <a:pt x="271199" y="268749"/>
                </a:lnTo>
                <a:lnTo>
                  <a:pt x="276951" y="272496"/>
                </a:lnTo>
                <a:lnTo>
                  <a:pt x="281738" y="275947"/>
                </a:lnTo>
                <a:lnTo>
                  <a:pt x="287787" y="279200"/>
                </a:lnTo>
                <a:lnTo>
                  <a:pt x="294678" y="282322"/>
                </a:lnTo>
                <a:lnTo>
                  <a:pt x="302129" y="285355"/>
                </a:lnTo>
                <a:lnTo>
                  <a:pt x="309001" y="288330"/>
                </a:lnTo>
                <a:lnTo>
                  <a:pt x="321717" y="294175"/>
                </a:lnTo>
                <a:lnTo>
                  <a:pt x="325870" y="295162"/>
                </a:lnTo>
                <a:lnTo>
                  <a:pt x="328638" y="294868"/>
                </a:lnTo>
                <a:lnTo>
                  <a:pt x="330484" y="293719"/>
                </a:lnTo>
                <a:lnTo>
                  <a:pt x="331714" y="292001"/>
                </a:lnTo>
                <a:lnTo>
                  <a:pt x="334175" y="2828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626"/>
          <p:cNvSpPr/>
          <p:nvPr/>
        </p:nvSpPr>
        <p:spPr>
          <a:xfrm>
            <a:off x="1078524" y="1166213"/>
            <a:ext cx="338280" cy="306854"/>
          </a:xfrm>
          <a:custGeom>
            <a:avLst/>
            <a:gdLst/>
            <a:ahLst/>
            <a:cxnLst/>
            <a:rect l="0" t="0" r="0" b="0"/>
            <a:pathLst>
              <a:path w="338280" h="306854">
                <a:moveTo>
                  <a:pt x="167345" y="8219"/>
                </a:moveTo>
                <a:lnTo>
                  <a:pt x="158244" y="3668"/>
                </a:lnTo>
                <a:lnTo>
                  <a:pt x="151235" y="1434"/>
                </a:lnTo>
                <a:lnTo>
                  <a:pt x="141935" y="176"/>
                </a:lnTo>
                <a:lnTo>
                  <a:pt x="138975" y="0"/>
                </a:lnTo>
                <a:lnTo>
                  <a:pt x="136049" y="834"/>
                </a:lnTo>
                <a:lnTo>
                  <a:pt x="130259" y="4302"/>
                </a:lnTo>
                <a:lnTo>
                  <a:pt x="121970" y="6478"/>
                </a:lnTo>
                <a:lnTo>
                  <a:pt x="117093" y="7058"/>
                </a:lnTo>
                <a:lnTo>
                  <a:pt x="110984" y="7445"/>
                </a:lnTo>
                <a:lnTo>
                  <a:pt x="104053" y="7703"/>
                </a:lnTo>
                <a:lnTo>
                  <a:pt x="96576" y="7875"/>
                </a:lnTo>
                <a:lnTo>
                  <a:pt x="86828" y="8942"/>
                </a:lnTo>
                <a:lnTo>
                  <a:pt x="75567" y="10606"/>
                </a:lnTo>
                <a:lnTo>
                  <a:pt x="63297" y="12668"/>
                </a:lnTo>
                <a:lnTo>
                  <a:pt x="53213" y="14042"/>
                </a:lnTo>
                <a:lnTo>
                  <a:pt x="44584" y="14959"/>
                </a:lnTo>
                <a:lnTo>
                  <a:pt x="36927" y="15570"/>
                </a:lnTo>
                <a:lnTo>
                  <a:pt x="31822" y="16929"/>
                </a:lnTo>
                <a:lnTo>
                  <a:pt x="28419" y="18788"/>
                </a:lnTo>
                <a:lnTo>
                  <a:pt x="26150" y="20980"/>
                </a:lnTo>
                <a:lnTo>
                  <a:pt x="24638" y="23394"/>
                </a:lnTo>
                <a:lnTo>
                  <a:pt x="22957" y="28616"/>
                </a:lnTo>
                <a:lnTo>
                  <a:pt x="22011" y="36911"/>
                </a:lnTo>
                <a:lnTo>
                  <a:pt x="21666" y="44312"/>
                </a:lnTo>
                <a:lnTo>
                  <a:pt x="21616" y="85371"/>
                </a:lnTo>
                <a:lnTo>
                  <a:pt x="19710" y="100611"/>
                </a:lnTo>
                <a:lnTo>
                  <a:pt x="16534" y="117439"/>
                </a:lnTo>
                <a:lnTo>
                  <a:pt x="12512" y="135325"/>
                </a:lnTo>
                <a:lnTo>
                  <a:pt x="9831" y="149154"/>
                </a:lnTo>
                <a:lnTo>
                  <a:pt x="8043" y="160278"/>
                </a:lnTo>
                <a:lnTo>
                  <a:pt x="6851" y="169599"/>
                </a:lnTo>
                <a:lnTo>
                  <a:pt x="5104" y="177718"/>
                </a:lnTo>
                <a:lnTo>
                  <a:pt x="2987" y="185036"/>
                </a:lnTo>
                <a:lnTo>
                  <a:pt x="623" y="191820"/>
                </a:lnTo>
                <a:lnTo>
                  <a:pt x="0" y="197294"/>
                </a:lnTo>
                <a:lnTo>
                  <a:pt x="537" y="201897"/>
                </a:lnTo>
                <a:lnTo>
                  <a:pt x="1847" y="205917"/>
                </a:lnTo>
                <a:lnTo>
                  <a:pt x="3673" y="208598"/>
                </a:lnTo>
                <a:lnTo>
                  <a:pt x="5843" y="210385"/>
                </a:lnTo>
                <a:lnTo>
                  <a:pt x="8242" y="211576"/>
                </a:lnTo>
                <a:lnTo>
                  <a:pt x="9842" y="211418"/>
                </a:lnTo>
                <a:lnTo>
                  <a:pt x="10908" y="210360"/>
                </a:lnTo>
                <a:lnTo>
                  <a:pt x="11619" y="208702"/>
                </a:lnTo>
                <a:lnTo>
                  <a:pt x="20029" y="204320"/>
                </a:lnTo>
                <a:lnTo>
                  <a:pt x="26272" y="201818"/>
                </a:lnTo>
                <a:lnTo>
                  <a:pt x="32339" y="199198"/>
                </a:lnTo>
                <a:lnTo>
                  <a:pt x="44160" y="193746"/>
                </a:lnTo>
                <a:lnTo>
                  <a:pt x="50932" y="190006"/>
                </a:lnTo>
                <a:lnTo>
                  <a:pt x="58304" y="185608"/>
                </a:lnTo>
                <a:lnTo>
                  <a:pt x="66076" y="180771"/>
                </a:lnTo>
                <a:lnTo>
                  <a:pt x="74115" y="176593"/>
                </a:lnTo>
                <a:lnTo>
                  <a:pt x="82332" y="172856"/>
                </a:lnTo>
                <a:lnTo>
                  <a:pt x="90667" y="169412"/>
                </a:lnTo>
                <a:lnTo>
                  <a:pt x="100034" y="166164"/>
                </a:lnTo>
                <a:lnTo>
                  <a:pt x="110089" y="163045"/>
                </a:lnTo>
                <a:lnTo>
                  <a:pt x="130468" y="157041"/>
                </a:lnTo>
                <a:lnTo>
                  <a:pt x="149050" y="151197"/>
                </a:lnTo>
                <a:lnTo>
                  <a:pt x="161816" y="148305"/>
                </a:lnTo>
                <a:lnTo>
                  <a:pt x="176994" y="145425"/>
                </a:lnTo>
                <a:lnTo>
                  <a:pt x="193780" y="142552"/>
                </a:lnTo>
                <a:lnTo>
                  <a:pt x="207829" y="140637"/>
                </a:lnTo>
                <a:lnTo>
                  <a:pt x="220052" y="139360"/>
                </a:lnTo>
                <a:lnTo>
                  <a:pt x="231058" y="138509"/>
                </a:lnTo>
                <a:lnTo>
                  <a:pt x="241253" y="137941"/>
                </a:lnTo>
                <a:lnTo>
                  <a:pt x="260201" y="137311"/>
                </a:lnTo>
                <a:lnTo>
                  <a:pt x="268301" y="138095"/>
                </a:lnTo>
                <a:lnTo>
                  <a:pt x="275607" y="139571"/>
                </a:lnTo>
                <a:lnTo>
                  <a:pt x="282382" y="141507"/>
                </a:lnTo>
                <a:lnTo>
                  <a:pt x="288804" y="143750"/>
                </a:lnTo>
                <a:lnTo>
                  <a:pt x="294990" y="146198"/>
                </a:lnTo>
                <a:lnTo>
                  <a:pt x="301020" y="148783"/>
                </a:lnTo>
                <a:lnTo>
                  <a:pt x="310259" y="154194"/>
                </a:lnTo>
                <a:lnTo>
                  <a:pt x="320815" y="162596"/>
                </a:lnTo>
                <a:lnTo>
                  <a:pt x="323951" y="165429"/>
                </a:lnTo>
                <a:lnTo>
                  <a:pt x="329975" y="173658"/>
                </a:lnTo>
                <a:lnTo>
                  <a:pt x="334875" y="182712"/>
                </a:lnTo>
                <a:lnTo>
                  <a:pt x="337053" y="189912"/>
                </a:lnTo>
                <a:lnTo>
                  <a:pt x="338021" y="198826"/>
                </a:lnTo>
                <a:lnTo>
                  <a:pt x="338279" y="203871"/>
                </a:lnTo>
                <a:lnTo>
                  <a:pt x="337499" y="209138"/>
                </a:lnTo>
                <a:lnTo>
                  <a:pt x="336026" y="214555"/>
                </a:lnTo>
                <a:lnTo>
                  <a:pt x="334092" y="220072"/>
                </a:lnTo>
                <a:lnTo>
                  <a:pt x="331850" y="225654"/>
                </a:lnTo>
                <a:lnTo>
                  <a:pt x="329403" y="231281"/>
                </a:lnTo>
                <a:lnTo>
                  <a:pt x="326818" y="236937"/>
                </a:lnTo>
                <a:lnTo>
                  <a:pt x="323191" y="241660"/>
                </a:lnTo>
                <a:lnTo>
                  <a:pt x="314080" y="249448"/>
                </a:lnTo>
                <a:lnTo>
                  <a:pt x="303681" y="256084"/>
                </a:lnTo>
                <a:lnTo>
                  <a:pt x="298241" y="259188"/>
                </a:lnTo>
                <a:lnTo>
                  <a:pt x="290804" y="264114"/>
                </a:lnTo>
                <a:lnTo>
                  <a:pt x="272381" y="277208"/>
                </a:lnTo>
                <a:lnTo>
                  <a:pt x="262134" y="282795"/>
                </a:lnTo>
                <a:lnTo>
                  <a:pt x="251493" y="287472"/>
                </a:lnTo>
                <a:lnTo>
                  <a:pt x="240589" y="291543"/>
                </a:lnTo>
                <a:lnTo>
                  <a:pt x="231414" y="294256"/>
                </a:lnTo>
                <a:lnTo>
                  <a:pt x="223393" y="296066"/>
                </a:lnTo>
                <a:lnTo>
                  <a:pt x="216140" y="297272"/>
                </a:lnTo>
                <a:lnTo>
                  <a:pt x="209400" y="299028"/>
                </a:lnTo>
                <a:lnTo>
                  <a:pt x="203002" y="301152"/>
                </a:lnTo>
                <a:lnTo>
                  <a:pt x="196832" y="303520"/>
                </a:lnTo>
                <a:lnTo>
                  <a:pt x="190813" y="305099"/>
                </a:lnTo>
                <a:lnTo>
                  <a:pt x="184895" y="306151"/>
                </a:lnTo>
                <a:lnTo>
                  <a:pt x="179045" y="306853"/>
                </a:lnTo>
                <a:lnTo>
                  <a:pt x="174193" y="306369"/>
                </a:lnTo>
                <a:lnTo>
                  <a:pt x="170005" y="305093"/>
                </a:lnTo>
                <a:lnTo>
                  <a:pt x="162813" y="301135"/>
                </a:lnTo>
                <a:lnTo>
                  <a:pt x="156441" y="296202"/>
                </a:lnTo>
                <a:lnTo>
                  <a:pt x="150434" y="288294"/>
                </a:lnTo>
                <a:lnTo>
                  <a:pt x="141628" y="2739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27"/>
          <p:cNvSpPr/>
          <p:nvPr/>
        </p:nvSpPr>
        <p:spPr>
          <a:xfrm>
            <a:off x="1288732" y="1114425"/>
            <a:ext cx="402470" cy="444902"/>
          </a:xfrm>
          <a:custGeom>
            <a:avLst/>
            <a:gdLst/>
            <a:ahLst/>
            <a:cxnLst/>
            <a:rect l="0" t="0" r="0" b="0"/>
            <a:pathLst>
              <a:path w="402470" h="444902">
                <a:moveTo>
                  <a:pt x="0" y="0"/>
                </a:moveTo>
                <a:lnTo>
                  <a:pt x="55902" y="0"/>
                </a:lnTo>
                <a:lnTo>
                  <a:pt x="66796" y="952"/>
                </a:lnTo>
                <a:lnTo>
                  <a:pt x="96679" y="4550"/>
                </a:lnTo>
                <a:lnTo>
                  <a:pt x="110173" y="6843"/>
                </a:lnTo>
                <a:lnTo>
                  <a:pt x="122026" y="9325"/>
                </a:lnTo>
                <a:lnTo>
                  <a:pt x="132786" y="11931"/>
                </a:lnTo>
                <a:lnTo>
                  <a:pt x="142816" y="13669"/>
                </a:lnTo>
                <a:lnTo>
                  <a:pt x="152361" y="14828"/>
                </a:lnTo>
                <a:lnTo>
                  <a:pt x="161581" y="15600"/>
                </a:lnTo>
                <a:lnTo>
                  <a:pt x="171538" y="17067"/>
                </a:lnTo>
                <a:lnTo>
                  <a:pt x="181986" y="18998"/>
                </a:lnTo>
                <a:lnTo>
                  <a:pt x="192762" y="21238"/>
                </a:lnTo>
                <a:lnTo>
                  <a:pt x="203755" y="24636"/>
                </a:lnTo>
                <a:lnTo>
                  <a:pt x="214895" y="28806"/>
                </a:lnTo>
                <a:lnTo>
                  <a:pt x="226130" y="33491"/>
                </a:lnTo>
                <a:lnTo>
                  <a:pt x="237431" y="38520"/>
                </a:lnTo>
                <a:lnTo>
                  <a:pt x="260147" y="49187"/>
                </a:lnTo>
                <a:lnTo>
                  <a:pt x="270587" y="54699"/>
                </a:lnTo>
                <a:lnTo>
                  <a:pt x="280404" y="60278"/>
                </a:lnTo>
                <a:lnTo>
                  <a:pt x="289806" y="65903"/>
                </a:lnTo>
                <a:lnTo>
                  <a:pt x="307872" y="77232"/>
                </a:lnTo>
                <a:lnTo>
                  <a:pt x="316691" y="82921"/>
                </a:lnTo>
                <a:lnTo>
                  <a:pt x="325427" y="89570"/>
                </a:lnTo>
                <a:lnTo>
                  <a:pt x="334109" y="96861"/>
                </a:lnTo>
                <a:lnTo>
                  <a:pt x="342755" y="104579"/>
                </a:lnTo>
                <a:lnTo>
                  <a:pt x="354900" y="118234"/>
                </a:lnTo>
                <a:lnTo>
                  <a:pt x="364426" y="131606"/>
                </a:lnTo>
                <a:lnTo>
                  <a:pt x="391678" y="171847"/>
                </a:lnTo>
                <a:lnTo>
                  <a:pt x="395421" y="180287"/>
                </a:lnTo>
                <a:lnTo>
                  <a:pt x="397917" y="188771"/>
                </a:lnTo>
                <a:lnTo>
                  <a:pt x="399580" y="197285"/>
                </a:lnTo>
                <a:lnTo>
                  <a:pt x="400689" y="205818"/>
                </a:lnTo>
                <a:lnTo>
                  <a:pt x="401429" y="214364"/>
                </a:lnTo>
                <a:lnTo>
                  <a:pt x="401922" y="222919"/>
                </a:lnTo>
                <a:lnTo>
                  <a:pt x="402469" y="237505"/>
                </a:lnTo>
                <a:lnTo>
                  <a:pt x="401760" y="251290"/>
                </a:lnTo>
                <a:lnTo>
                  <a:pt x="400238" y="258967"/>
                </a:lnTo>
                <a:lnTo>
                  <a:pt x="398270" y="266942"/>
                </a:lnTo>
                <a:lnTo>
                  <a:pt x="395053" y="275116"/>
                </a:lnTo>
                <a:lnTo>
                  <a:pt x="391004" y="283423"/>
                </a:lnTo>
                <a:lnTo>
                  <a:pt x="386399" y="291819"/>
                </a:lnTo>
                <a:lnTo>
                  <a:pt x="381425" y="300273"/>
                </a:lnTo>
                <a:lnTo>
                  <a:pt x="370817" y="317287"/>
                </a:lnTo>
                <a:lnTo>
                  <a:pt x="354135" y="342931"/>
                </a:lnTo>
                <a:lnTo>
                  <a:pt x="347533" y="350540"/>
                </a:lnTo>
                <a:lnTo>
                  <a:pt x="340273" y="357518"/>
                </a:lnTo>
                <a:lnTo>
                  <a:pt x="332576" y="364075"/>
                </a:lnTo>
                <a:lnTo>
                  <a:pt x="324588" y="370352"/>
                </a:lnTo>
                <a:lnTo>
                  <a:pt x="316404" y="376441"/>
                </a:lnTo>
                <a:lnTo>
                  <a:pt x="299692" y="388287"/>
                </a:lnTo>
                <a:lnTo>
                  <a:pt x="282739" y="399902"/>
                </a:lnTo>
                <a:lnTo>
                  <a:pt x="274217" y="404713"/>
                </a:lnTo>
                <a:lnTo>
                  <a:pt x="265679" y="408874"/>
                </a:lnTo>
                <a:lnTo>
                  <a:pt x="257129" y="412600"/>
                </a:lnTo>
                <a:lnTo>
                  <a:pt x="245090" y="419280"/>
                </a:lnTo>
                <a:lnTo>
                  <a:pt x="235611" y="426376"/>
                </a:lnTo>
                <a:lnTo>
                  <a:pt x="225048" y="435880"/>
                </a:lnTo>
                <a:lnTo>
                  <a:pt x="216544" y="441374"/>
                </a:lnTo>
                <a:lnTo>
                  <a:pt x="207874" y="444901"/>
                </a:lnTo>
                <a:lnTo>
                  <a:pt x="207163" y="444238"/>
                </a:lnTo>
                <a:lnTo>
                  <a:pt x="206689" y="442844"/>
                </a:lnTo>
                <a:lnTo>
                  <a:pt x="205740" y="4200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28"/>
          <p:cNvSpPr/>
          <p:nvPr/>
        </p:nvSpPr>
        <p:spPr>
          <a:xfrm>
            <a:off x="903059" y="1714500"/>
            <a:ext cx="214224" cy="479940"/>
          </a:xfrm>
          <a:custGeom>
            <a:avLst/>
            <a:gdLst/>
            <a:ahLst/>
            <a:cxnLst/>
            <a:rect l="0" t="0" r="0" b="0"/>
            <a:pathLst>
              <a:path w="214224" h="479940">
                <a:moveTo>
                  <a:pt x="188505" y="0"/>
                </a:moveTo>
                <a:lnTo>
                  <a:pt x="174853" y="9101"/>
                </a:lnTo>
                <a:lnTo>
                  <a:pt x="169879" y="11782"/>
                </a:lnTo>
                <a:lnTo>
                  <a:pt x="165610" y="13570"/>
                </a:lnTo>
                <a:lnTo>
                  <a:pt x="161812" y="14761"/>
                </a:lnTo>
                <a:lnTo>
                  <a:pt x="158327" y="16508"/>
                </a:lnTo>
                <a:lnTo>
                  <a:pt x="151915" y="20989"/>
                </a:lnTo>
                <a:lnTo>
                  <a:pt x="145891" y="26156"/>
                </a:lnTo>
                <a:lnTo>
                  <a:pt x="142951" y="28867"/>
                </a:lnTo>
                <a:lnTo>
                  <a:pt x="129711" y="41785"/>
                </a:lnTo>
                <a:lnTo>
                  <a:pt x="113723" y="57677"/>
                </a:lnTo>
                <a:lnTo>
                  <a:pt x="108171" y="62264"/>
                </a:lnTo>
                <a:lnTo>
                  <a:pt x="102564" y="66274"/>
                </a:lnTo>
                <a:lnTo>
                  <a:pt x="96921" y="69900"/>
                </a:lnTo>
                <a:lnTo>
                  <a:pt x="91254" y="76127"/>
                </a:lnTo>
                <a:lnTo>
                  <a:pt x="85571" y="84089"/>
                </a:lnTo>
                <a:lnTo>
                  <a:pt x="79878" y="93207"/>
                </a:lnTo>
                <a:lnTo>
                  <a:pt x="75129" y="100238"/>
                </a:lnTo>
                <a:lnTo>
                  <a:pt x="71011" y="105877"/>
                </a:lnTo>
                <a:lnTo>
                  <a:pt x="61991" y="117541"/>
                </a:lnTo>
                <a:lnTo>
                  <a:pt x="48457" y="135425"/>
                </a:lnTo>
                <a:lnTo>
                  <a:pt x="35457" y="153534"/>
                </a:lnTo>
                <a:lnTo>
                  <a:pt x="29323" y="162363"/>
                </a:lnTo>
                <a:lnTo>
                  <a:pt x="23329" y="173964"/>
                </a:lnTo>
                <a:lnTo>
                  <a:pt x="17428" y="187414"/>
                </a:lnTo>
                <a:lnTo>
                  <a:pt x="11589" y="202095"/>
                </a:lnTo>
                <a:lnTo>
                  <a:pt x="7696" y="215692"/>
                </a:lnTo>
                <a:lnTo>
                  <a:pt x="5101" y="228567"/>
                </a:lnTo>
                <a:lnTo>
                  <a:pt x="3371" y="240961"/>
                </a:lnTo>
                <a:lnTo>
                  <a:pt x="2217" y="251128"/>
                </a:lnTo>
                <a:lnTo>
                  <a:pt x="1448" y="259811"/>
                </a:lnTo>
                <a:lnTo>
                  <a:pt x="936" y="267505"/>
                </a:lnTo>
                <a:lnTo>
                  <a:pt x="594" y="275491"/>
                </a:lnTo>
                <a:lnTo>
                  <a:pt x="214" y="291985"/>
                </a:lnTo>
                <a:lnTo>
                  <a:pt x="0" y="321887"/>
                </a:lnTo>
                <a:lnTo>
                  <a:pt x="1875" y="334606"/>
                </a:lnTo>
                <a:lnTo>
                  <a:pt x="5030" y="348801"/>
                </a:lnTo>
                <a:lnTo>
                  <a:pt x="19231" y="403543"/>
                </a:lnTo>
                <a:lnTo>
                  <a:pt x="23268" y="412856"/>
                </a:lnTo>
                <a:lnTo>
                  <a:pt x="27865" y="420017"/>
                </a:lnTo>
                <a:lnTo>
                  <a:pt x="32834" y="425744"/>
                </a:lnTo>
                <a:lnTo>
                  <a:pt x="40896" y="434647"/>
                </a:lnTo>
                <a:lnTo>
                  <a:pt x="44379" y="438354"/>
                </a:lnTo>
                <a:lnTo>
                  <a:pt x="49559" y="442731"/>
                </a:lnTo>
                <a:lnTo>
                  <a:pt x="55869" y="447554"/>
                </a:lnTo>
                <a:lnTo>
                  <a:pt x="62934" y="452674"/>
                </a:lnTo>
                <a:lnTo>
                  <a:pt x="71454" y="457040"/>
                </a:lnTo>
                <a:lnTo>
                  <a:pt x="80943" y="460903"/>
                </a:lnTo>
                <a:lnTo>
                  <a:pt x="91080" y="464431"/>
                </a:lnTo>
                <a:lnTo>
                  <a:pt x="99743" y="466783"/>
                </a:lnTo>
                <a:lnTo>
                  <a:pt x="107423" y="468351"/>
                </a:lnTo>
                <a:lnTo>
                  <a:pt x="114448" y="469396"/>
                </a:lnTo>
                <a:lnTo>
                  <a:pt x="121036" y="471046"/>
                </a:lnTo>
                <a:lnTo>
                  <a:pt x="127334" y="473098"/>
                </a:lnTo>
                <a:lnTo>
                  <a:pt x="133437" y="475418"/>
                </a:lnTo>
                <a:lnTo>
                  <a:pt x="138458" y="476966"/>
                </a:lnTo>
                <a:lnTo>
                  <a:pt x="142758" y="477997"/>
                </a:lnTo>
                <a:lnTo>
                  <a:pt x="146577" y="478684"/>
                </a:lnTo>
                <a:lnTo>
                  <a:pt x="152933" y="479143"/>
                </a:lnTo>
                <a:lnTo>
                  <a:pt x="160981" y="479448"/>
                </a:lnTo>
                <a:lnTo>
                  <a:pt x="187619" y="479939"/>
                </a:lnTo>
                <a:lnTo>
                  <a:pt x="191725" y="479027"/>
                </a:lnTo>
                <a:lnTo>
                  <a:pt x="195414" y="477466"/>
                </a:lnTo>
                <a:lnTo>
                  <a:pt x="202053" y="474144"/>
                </a:lnTo>
                <a:lnTo>
                  <a:pt x="205157" y="473259"/>
                </a:lnTo>
                <a:lnTo>
                  <a:pt x="214223" y="4714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29"/>
          <p:cNvSpPr/>
          <p:nvPr/>
        </p:nvSpPr>
        <p:spPr>
          <a:xfrm>
            <a:off x="1174749" y="1928812"/>
            <a:ext cx="2541" cy="8574"/>
          </a:xfrm>
          <a:custGeom>
            <a:avLst/>
            <a:gdLst/>
            <a:ahLst/>
            <a:cxnLst/>
            <a:rect l="0" t="0" r="0" b="0"/>
            <a:pathLst>
              <a:path w="2541" h="8574">
                <a:moveTo>
                  <a:pt x="2540" y="8573"/>
                </a:moveTo>
                <a:lnTo>
                  <a:pt x="2540" y="4022"/>
                </a:lnTo>
                <a:lnTo>
                  <a:pt x="1588" y="2681"/>
                </a:lnTo>
                <a:lnTo>
                  <a:pt x="0" y="1787"/>
                </a:lnTo>
                <a:lnTo>
                  <a:pt x="25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30"/>
          <p:cNvSpPr/>
          <p:nvPr/>
        </p:nvSpPr>
        <p:spPr>
          <a:xfrm>
            <a:off x="1151572" y="1928812"/>
            <a:ext cx="317183" cy="60009"/>
          </a:xfrm>
          <a:custGeom>
            <a:avLst/>
            <a:gdLst/>
            <a:ahLst/>
            <a:cxnLst/>
            <a:rect l="0" t="0" r="0" b="0"/>
            <a:pathLst>
              <a:path w="317183" h="60009">
                <a:moveTo>
                  <a:pt x="0" y="60008"/>
                </a:moveTo>
                <a:lnTo>
                  <a:pt x="4551" y="55457"/>
                </a:lnTo>
                <a:lnTo>
                  <a:pt x="7796" y="54116"/>
                </a:lnTo>
                <a:lnTo>
                  <a:pt x="16482" y="52627"/>
                </a:lnTo>
                <a:lnTo>
                  <a:pt x="21466" y="51277"/>
                </a:lnTo>
                <a:lnTo>
                  <a:pt x="26693" y="49425"/>
                </a:lnTo>
                <a:lnTo>
                  <a:pt x="32083" y="47237"/>
                </a:lnTo>
                <a:lnTo>
                  <a:pt x="38534" y="44827"/>
                </a:lnTo>
                <a:lnTo>
                  <a:pt x="53321" y="39608"/>
                </a:lnTo>
                <a:lnTo>
                  <a:pt x="65075" y="36883"/>
                </a:lnTo>
                <a:lnTo>
                  <a:pt x="79578" y="34114"/>
                </a:lnTo>
                <a:lnTo>
                  <a:pt x="95915" y="31315"/>
                </a:lnTo>
                <a:lnTo>
                  <a:pt x="114425" y="27544"/>
                </a:lnTo>
                <a:lnTo>
                  <a:pt x="173075" y="14088"/>
                </a:lnTo>
                <a:lnTo>
                  <a:pt x="202969" y="6896"/>
                </a:lnTo>
                <a:lnTo>
                  <a:pt x="214370" y="4598"/>
                </a:lnTo>
                <a:lnTo>
                  <a:pt x="223876" y="3065"/>
                </a:lnTo>
                <a:lnTo>
                  <a:pt x="232118" y="2043"/>
                </a:lnTo>
                <a:lnTo>
                  <a:pt x="239518" y="1362"/>
                </a:lnTo>
                <a:lnTo>
                  <a:pt x="246356" y="908"/>
                </a:lnTo>
                <a:lnTo>
                  <a:pt x="252820" y="606"/>
                </a:lnTo>
                <a:lnTo>
                  <a:pt x="265082" y="269"/>
                </a:lnTo>
                <a:lnTo>
                  <a:pt x="302711" y="10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31"/>
          <p:cNvSpPr/>
          <p:nvPr/>
        </p:nvSpPr>
        <p:spPr>
          <a:xfrm>
            <a:off x="1546603" y="1783080"/>
            <a:ext cx="204611" cy="377026"/>
          </a:xfrm>
          <a:custGeom>
            <a:avLst/>
            <a:gdLst/>
            <a:ahLst/>
            <a:cxnLst/>
            <a:rect l="0" t="0" r="0" b="0"/>
            <a:pathLst>
              <a:path w="204611" h="377026">
                <a:moveTo>
                  <a:pt x="127891" y="0"/>
                </a:moveTo>
                <a:lnTo>
                  <a:pt x="118790" y="13652"/>
                </a:lnTo>
                <a:lnTo>
                  <a:pt x="115156" y="18626"/>
                </a:lnTo>
                <a:lnTo>
                  <a:pt x="111781" y="22895"/>
                </a:lnTo>
                <a:lnTo>
                  <a:pt x="105491" y="31130"/>
                </a:lnTo>
                <a:lnTo>
                  <a:pt x="99521" y="41141"/>
                </a:lnTo>
                <a:lnTo>
                  <a:pt x="93693" y="51939"/>
                </a:lnTo>
                <a:lnTo>
                  <a:pt x="90805" y="57486"/>
                </a:lnTo>
                <a:lnTo>
                  <a:pt x="85069" y="64041"/>
                </a:lnTo>
                <a:lnTo>
                  <a:pt x="77436" y="71269"/>
                </a:lnTo>
                <a:lnTo>
                  <a:pt x="68537" y="78945"/>
                </a:lnTo>
                <a:lnTo>
                  <a:pt x="59747" y="89777"/>
                </a:lnTo>
                <a:lnTo>
                  <a:pt x="51029" y="102714"/>
                </a:lnTo>
                <a:lnTo>
                  <a:pt x="42360" y="117053"/>
                </a:lnTo>
                <a:lnTo>
                  <a:pt x="34675" y="130423"/>
                </a:lnTo>
                <a:lnTo>
                  <a:pt x="21057" y="155438"/>
                </a:lnTo>
                <a:lnTo>
                  <a:pt x="7231" y="181840"/>
                </a:lnTo>
                <a:lnTo>
                  <a:pt x="4589" y="192664"/>
                </a:lnTo>
                <a:lnTo>
                  <a:pt x="2827" y="205595"/>
                </a:lnTo>
                <a:lnTo>
                  <a:pt x="1653" y="219931"/>
                </a:lnTo>
                <a:lnTo>
                  <a:pt x="870" y="233298"/>
                </a:lnTo>
                <a:lnTo>
                  <a:pt x="0" y="258310"/>
                </a:lnTo>
                <a:lnTo>
                  <a:pt x="720" y="271267"/>
                </a:lnTo>
                <a:lnTo>
                  <a:pt x="2153" y="284667"/>
                </a:lnTo>
                <a:lnTo>
                  <a:pt x="4061" y="298363"/>
                </a:lnTo>
                <a:lnTo>
                  <a:pt x="7238" y="309398"/>
                </a:lnTo>
                <a:lnTo>
                  <a:pt x="11261" y="318660"/>
                </a:lnTo>
                <a:lnTo>
                  <a:pt x="15847" y="326740"/>
                </a:lnTo>
                <a:lnTo>
                  <a:pt x="20811" y="334032"/>
                </a:lnTo>
                <a:lnTo>
                  <a:pt x="26024" y="340798"/>
                </a:lnTo>
                <a:lnTo>
                  <a:pt x="31405" y="347213"/>
                </a:lnTo>
                <a:lnTo>
                  <a:pt x="35944" y="352443"/>
                </a:lnTo>
                <a:lnTo>
                  <a:pt x="43529" y="360793"/>
                </a:lnTo>
                <a:lnTo>
                  <a:pt x="50074" y="367680"/>
                </a:lnTo>
                <a:lnTo>
                  <a:pt x="53153" y="370850"/>
                </a:lnTo>
                <a:lnTo>
                  <a:pt x="58064" y="372963"/>
                </a:lnTo>
                <a:lnTo>
                  <a:pt x="64194" y="374372"/>
                </a:lnTo>
                <a:lnTo>
                  <a:pt x="71139" y="375311"/>
                </a:lnTo>
                <a:lnTo>
                  <a:pt x="76722" y="375937"/>
                </a:lnTo>
                <a:lnTo>
                  <a:pt x="81396" y="376355"/>
                </a:lnTo>
                <a:lnTo>
                  <a:pt x="85465" y="376633"/>
                </a:lnTo>
                <a:lnTo>
                  <a:pt x="90082" y="376818"/>
                </a:lnTo>
                <a:lnTo>
                  <a:pt x="100292" y="377025"/>
                </a:lnTo>
                <a:lnTo>
                  <a:pt x="104729" y="376127"/>
                </a:lnTo>
                <a:lnTo>
                  <a:pt x="108640" y="374576"/>
                </a:lnTo>
                <a:lnTo>
                  <a:pt x="112200" y="372590"/>
                </a:lnTo>
                <a:lnTo>
                  <a:pt x="115525" y="370313"/>
                </a:lnTo>
                <a:lnTo>
                  <a:pt x="121760" y="365243"/>
                </a:lnTo>
                <a:lnTo>
                  <a:pt x="125709" y="362558"/>
                </a:lnTo>
                <a:lnTo>
                  <a:pt x="130246" y="359815"/>
                </a:lnTo>
                <a:lnTo>
                  <a:pt x="135177" y="357034"/>
                </a:lnTo>
                <a:lnTo>
                  <a:pt x="141320" y="352322"/>
                </a:lnTo>
                <a:lnTo>
                  <a:pt x="148274" y="346324"/>
                </a:lnTo>
                <a:lnTo>
                  <a:pt x="161715" y="333944"/>
                </a:lnTo>
                <a:lnTo>
                  <a:pt x="170864" y="325267"/>
                </a:lnTo>
                <a:lnTo>
                  <a:pt x="175590" y="321619"/>
                </a:lnTo>
                <a:lnTo>
                  <a:pt x="180646" y="318235"/>
                </a:lnTo>
                <a:lnTo>
                  <a:pt x="185921" y="315027"/>
                </a:lnTo>
                <a:lnTo>
                  <a:pt x="189438" y="310983"/>
                </a:lnTo>
                <a:lnTo>
                  <a:pt x="191782" y="306382"/>
                </a:lnTo>
                <a:lnTo>
                  <a:pt x="195340" y="296189"/>
                </a:lnTo>
                <a:lnTo>
                  <a:pt x="200096" y="285310"/>
                </a:lnTo>
                <a:lnTo>
                  <a:pt x="201745" y="278789"/>
                </a:lnTo>
                <a:lnTo>
                  <a:pt x="202845" y="271584"/>
                </a:lnTo>
                <a:lnTo>
                  <a:pt x="203578" y="263923"/>
                </a:lnTo>
                <a:lnTo>
                  <a:pt x="204392" y="252872"/>
                </a:lnTo>
                <a:lnTo>
                  <a:pt x="204610" y="248591"/>
                </a:lnTo>
                <a:lnTo>
                  <a:pt x="203802" y="244785"/>
                </a:lnTo>
                <a:lnTo>
                  <a:pt x="200364" y="238015"/>
                </a:lnTo>
                <a:lnTo>
                  <a:pt x="198114" y="235829"/>
                </a:lnTo>
                <a:lnTo>
                  <a:pt x="195662" y="234372"/>
                </a:lnTo>
                <a:lnTo>
                  <a:pt x="193074" y="233400"/>
                </a:lnTo>
                <a:lnTo>
                  <a:pt x="190396" y="233705"/>
                </a:lnTo>
                <a:lnTo>
                  <a:pt x="187659" y="234861"/>
                </a:lnTo>
                <a:lnTo>
                  <a:pt x="184882" y="236584"/>
                </a:lnTo>
                <a:lnTo>
                  <a:pt x="181125" y="237732"/>
                </a:lnTo>
                <a:lnTo>
                  <a:pt x="176715" y="238498"/>
                </a:lnTo>
                <a:lnTo>
                  <a:pt x="171871" y="239008"/>
                </a:lnTo>
                <a:lnTo>
                  <a:pt x="167689" y="240301"/>
                </a:lnTo>
                <a:lnTo>
                  <a:pt x="163948" y="242116"/>
                </a:lnTo>
                <a:lnTo>
                  <a:pt x="160502" y="244278"/>
                </a:lnTo>
                <a:lnTo>
                  <a:pt x="156299" y="247624"/>
                </a:lnTo>
                <a:lnTo>
                  <a:pt x="151592" y="251760"/>
                </a:lnTo>
                <a:lnTo>
                  <a:pt x="142235" y="260483"/>
                </a:lnTo>
                <a:lnTo>
                  <a:pt x="134901" y="267535"/>
                </a:lnTo>
                <a:lnTo>
                  <a:pt x="132565" y="270749"/>
                </a:lnTo>
                <a:lnTo>
                  <a:pt x="127371" y="280776"/>
                </a:lnTo>
                <a:lnTo>
                  <a:pt x="123735" y="285291"/>
                </a:lnTo>
                <a:lnTo>
                  <a:pt x="119405" y="290207"/>
                </a:lnTo>
                <a:lnTo>
                  <a:pt x="114595" y="298208"/>
                </a:lnTo>
                <a:lnTo>
                  <a:pt x="110552" y="306844"/>
                </a:lnTo>
                <a:lnTo>
                  <a:pt x="106807" y="313148"/>
                </a:lnTo>
                <a:lnTo>
                  <a:pt x="102405" y="320207"/>
                </a:lnTo>
                <a:lnTo>
                  <a:pt x="97514" y="330592"/>
                </a:lnTo>
                <a:lnTo>
                  <a:pt x="95340" y="339334"/>
                </a:lnTo>
                <a:lnTo>
                  <a:pt x="94374" y="349570"/>
                </a:lnTo>
                <a:lnTo>
                  <a:pt x="93830" y="356941"/>
                </a:lnTo>
                <a:lnTo>
                  <a:pt x="94706" y="358928"/>
                </a:lnTo>
                <a:lnTo>
                  <a:pt x="98220" y="363676"/>
                </a:lnTo>
                <a:lnTo>
                  <a:pt x="100491" y="365323"/>
                </a:lnTo>
                <a:lnTo>
                  <a:pt x="105553" y="367153"/>
                </a:lnTo>
                <a:lnTo>
                  <a:pt x="108439" y="367966"/>
                </a:lnTo>
                <a:lnTo>
                  <a:pt x="127891" y="3686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32"/>
          <p:cNvSpPr/>
          <p:nvPr/>
        </p:nvSpPr>
        <p:spPr>
          <a:xfrm>
            <a:off x="1863089" y="2143125"/>
            <a:ext cx="8574" cy="13512"/>
          </a:xfrm>
          <a:custGeom>
            <a:avLst/>
            <a:gdLst/>
            <a:ahLst/>
            <a:cxnLst/>
            <a:rect l="0" t="0" r="0" b="0"/>
            <a:pathLst>
              <a:path w="8574" h="13512">
                <a:moveTo>
                  <a:pt x="8573" y="8572"/>
                </a:moveTo>
                <a:lnTo>
                  <a:pt x="4022" y="13123"/>
                </a:lnTo>
                <a:lnTo>
                  <a:pt x="2681" y="13511"/>
                </a:lnTo>
                <a:lnTo>
                  <a:pt x="1788" y="12817"/>
                </a:lnTo>
                <a:lnTo>
                  <a:pt x="1192" y="11402"/>
                </a:lnTo>
                <a:lnTo>
                  <a:pt x="795" y="9506"/>
                </a:lnTo>
                <a:lnTo>
                  <a:pt x="530" y="7290"/>
                </a:lnTo>
                <a:lnTo>
                  <a:pt x="353" y="4860"/>
                </a:lnTo>
                <a:lnTo>
                  <a:pt x="1188" y="3240"/>
                </a:lnTo>
                <a:lnTo>
                  <a:pt x="2697" y="2160"/>
                </a:lnTo>
                <a:lnTo>
                  <a:pt x="4656" y="1440"/>
                </a:lnTo>
                <a:lnTo>
                  <a:pt x="5009" y="960"/>
                </a:lnTo>
                <a:lnTo>
                  <a:pt x="4292" y="64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33"/>
          <p:cNvSpPr/>
          <p:nvPr/>
        </p:nvSpPr>
        <p:spPr>
          <a:xfrm>
            <a:off x="1965959" y="1794035"/>
            <a:ext cx="264042" cy="347726"/>
          </a:xfrm>
          <a:custGeom>
            <a:avLst/>
            <a:gdLst/>
            <a:ahLst/>
            <a:cxnLst/>
            <a:rect l="0" t="0" r="0" b="0"/>
            <a:pathLst>
              <a:path w="264042" h="347726">
                <a:moveTo>
                  <a:pt x="248603" y="14762"/>
                </a:moveTo>
                <a:lnTo>
                  <a:pt x="239501" y="5660"/>
                </a:lnTo>
                <a:lnTo>
                  <a:pt x="235868" y="2979"/>
                </a:lnTo>
                <a:lnTo>
                  <a:pt x="229290" y="0"/>
                </a:lnTo>
                <a:lnTo>
                  <a:pt x="221440" y="1111"/>
                </a:lnTo>
                <a:lnTo>
                  <a:pt x="210492" y="3756"/>
                </a:lnTo>
                <a:lnTo>
                  <a:pt x="197478" y="7425"/>
                </a:lnTo>
                <a:lnTo>
                  <a:pt x="185945" y="9870"/>
                </a:lnTo>
                <a:lnTo>
                  <a:pt x="175398" y="11501"/>
                </a:lnTo>
                <a:lnTo>
                  <a:pt x="165510" y="12588"/>
                </a:lnTo>
                <a:lnTo>
                  <a:pt x="151298" y="15218"/>
                </a:lnTo>
                <a:lnTo>
                  <a:pt x="115186" y="23219"/>
                </a:lnTo>
                <a:lnTo>
                  <a:pt x="100603" y="26115"/>
                </a:lnTo>
                <a:lnTo>
                  <a:pt x="88977" y="28046"/>
                </a:lnTo>
                <a:lnTo>
                  <a:pt x="79320" y="29333"/>
                </a:lnTo>
                <a:lnTo>
                  <a:pt x="70978" y="30191"/>
                </a:lnTo>
                <a:lnTo>
                  <a:pt x="63511" y="30763"/>
                </a:lnTo>
                <a:lnTo>
                  <a:pt x="56628" y="31144"/>
                </a:lnTo>
                <a:lnTo>
                  <a:pt x="51088" y="32351"/>
                </a:lnTo>
                <a:lnTo>
                  <a:pt x="46441" y="34108"/>
                </a:lnTo>
                <a:lnTo>
                  <a:pt x="42391" y="36232"/>
                </a:lnTo>
                <a:lnTo>
                  <a:pt x="39691" y="38600"/>
                </a:lnTo>
                <a:lnTo>
                  <a:pt x="37890" y="41132"/>
                </a:lnTo>
                <a:lnTo>
                  <a:pt x="35890" y="46485"/>
                </a:lnTo>
                <a:lnTo>
                  <a:pt x="34501" y="55969"/>
                </a:lnTo>
                <a:lnTo>
                  <a:pt x="34384" y="64509"/>
                </a:lnTo>
                <a:lnTo>
                  <a:pt x="34296" y="101552"/>
                </a:lnTo>
                <a:lnTo>
                  <a:pt x="32389" y="110722"/>
                </a:lnTo>
                <a:lnTo>
                  <a:pt x="29213" y="123503"/>
                </a:lnTo>
                <a:lnTo>
                  <a:pt x="25190" y="138691"/>
                </a:lnTo>
                <a:lnTo>
                  <a:pt x="22509" y="150721"/>
                </a:lnTo>
                <a:lnTo>
                  <a:pt x="20721" y="160647"/>
                </a:lnTo>
                <a:lnTo>
                  <a:pt x="19529" y="169169"/>
                </a:lnTo>
                <a:lnTo>
                  <a:pt x="17782" y="175802"/>
                </a:lnTo>
                <a:lnTo>
                  <a:pt x="11725" y="189689"/>
                </a:lnTo>
                <a:lnTo>
                  <a:pt x="9974" y="196647"/>
                </a:lnTo>
                <a:lnTo>
                  <a:pt x="10459" y="199837"/>
                </a:lnTo>
                <a:lnTo>
                  <a:pt x="11735" y="202915"/>
                </a:lnTo>
                <a:lnTo>
                  <a:pt x="13539" y="205920"/>
                </a:lnTo>
                <a:lnTo>
                  <a:pt x="14741" y="206970"/>
                </a:lnTo>
                <a:lnTo>
                  <a:pt x="15543" y="206719"/>
                </a:lnTo>
                <a:lnTo>
                  <a:pt x="16077" y="205598"/>
                </a:lnTo>
                <a:lnTo>
                  <a:pt x="17386" y="204851"/>
                </a:lnTo>
                <a:lnTo>
                  <a:pt x="21380" y="204021"/>
                </a:lnTo>
                <a:lnTo>
                  <a:pt x="28870" y="198572"/>
                </a:lnTo>
                <a:lnTo>
                  <a:pt x="33534" y="194452"/>
                </a:lnTo>
                <a:lnTo>
                  <a:pt x="38549" y="190753"/>
                </a:lnTo>
                <a:lnTo>
                  <a:pt x="43797" y="187334"/>
                </a:lnTo>
                <a:lnTo>
                  <a:pt x="49200" y="184103"/>
                </a:lnTo>
                <a:lnTo>
                  <a:pt x="56613" y="179091"/>
                </a:lnTo>
                <a:lnTo>
                  <a:pt x="75009" y="165902"/>
                </a:lnTo>
                <a:lnTo>
                  <a:pt x="84296" y="160290"/>
                </a:lnTo>
                <a:lnTo>
                  <a:pt x="93345" y="155595"/>
                </a:lnTo>
                <a:lnTo>
                  <a:pt x="102235" y="151514"/>
                </a:lnTo>
                <a:lnTo>
                  <a:pt x="111020" y="147840"/>
                </a:lnTo>
                <a:lnTo>
                  <a:pt x="119733" y="144438"/>
                </a:lnTo>
                <a:lnTo>
                  <a:pt x="128400" y="141218"/>
                </a:lnTo>
                <a:lnTo>
                  <a:pt x="136083" y="139071"/>
                </a:lnTo>
                <a:lnTo>
                  <a:pt x="143109" y="137640"/>
                </a:lnTo>
                <a:lnTo>
                  <a:pt x="149699" y="136685"/>
                </a:lnTo>
                <a:lnTo>
                  <a:pt x="155997" y="136049"/>
                </a:lnTo>
                <a:lnTo>
                  <a:pt x="162101" y="135625"/>
                </a:lnTo>
                <a:lnTo>
                  <a:pt x="168075" y="135342"/>
                </a:lnTo>
                <a:lnTo>
                  <a:pt x="179793" y="135029"/>
                </a:lnTo>
                <a:lnTo>
                  <a:pt x="185585" y="134945"/>
                </a:lnTo>
                <a:lnTo>
                  <a:pt x="191351" y="135841"/>
                </a:lnTo>
                <a:lnTo>
                  <a:pt x="197100" y="137392"/>
                </a:lnTo>
                <a:lnTo>
                  <a:pt x="202838" y="139377"/>
                </a:lnTo>
                <a:lnTo>
                  <a:pt x="208568" y="141654"/>
                </a:lnTo>
                <a:lnTo>
                  <a:pt x="214293" y="144124"/>
                </a:lnTo>
                <a:lnTo>
                  <a:pt x="220014" y="146724"/>
                </a:lnTo>
                <a:lnTo>
                  <a:pt x="224781" y="149409"/>
                </a:lnTo>
                <a:lnTo>
                  <a:pt x="232618" y="154933"/>
                </a:lnTo>
                <a:lnTo>
                  <a:pt x="239276" y="160563"/>
                </a:lnTo>
                <a:lnTo>
                  <a:pt x="242385" y="163398"/>
                </a:lnTo>
                <a:lnTo>
                  <a:pt x="248380" y="171627"/>
                </a:lnTo>
                <a:lnTo>
                  <a:pt x="254219" y="181635"/>
                </a:lnTo>
                <a:lnTo>
                  <a:pt x="259989" y="192433"/>
                </a:lnTo>
                <a:lnTo>
                  <a:pt x="263188" y="201042"/>
                </a:lnTo>
                <a:lnTo>
                  <a:pt x="264041" y="204671"/>
                </a:lnTo>
                <a:lnTo>
                  <a:pt x="263658" y="208996"/>
                </a:lnTo>
                <a:lnTo>
                  <a:pt x="260691" y="218881"/>
                </a:lnTo>
                <a:lnTo>
                  <a:pt x="258738" y="229624"/>
                </a:lnTo>
                <a:lnTo>
                  <a:pt x="258217" y="235156"/>
                </a:lnTo>
                <a:lnTo>
                  <a:pt x="256917" y="239796"/>
                </a:lnTo>
                <a:lnTo>
                  <a:pt x="252933" y="247492"/>
                </a:lnTo>
                <a:lnTo>
                  <a:pt x="245448" y="256628"/>
                </a:lnTo>
                <a:lnTo>
                  <a:pt x="240784" y="261731"/>
                </a:lnTo>
                <a:lnTo>
                  <a:pt x="233866" y="267990"/>
                </a:lnTo>
                <a:lnTo>
                  <a:pt x="225443" y="275021"/>
                </a:lnTo>
                <a:lnTo>
                  <a:pt x="216018" y="282565"/>
                </a:lnTo>
                <a:lnTo>
                  <a:pt x="204972" y="290453"/>
                </a:lnTo>
                <a:lnTo>
                  <a:pt x="192846" y="298568"/>
                </a:lnTo>
                <a:lnTo>
                  <a:pt x="179999" y="306836"/>
                </a:lnTo>
                <a:lnTo>
                  <a:pt x="168577" y="313301"/>
                </a:lnTo>
                <a:lnTo>
                  <a:pt x="158105" y="318563"/>
                </a:lnTo>
                <a:lnTo>
                  <a:pt x="139801" y="326950"/>
                </a:lnTo>
                <a:lnTo>
                  <a:pt x="125317" y="333852"/>
                </a:lnTo>
                <a:lnTo>
                  <a:pt x="117835" y="336074"/>
                </a:lnTo>
                <a:lnTo>
                  <a:pt x="109989" y="337555"/>
                </a:lnTo>
                <a:lnTo>
                  <a:pt x="101901" y="338542"/>
                </a:lnTo>
                <a:lnTo>
                  <a:pt x="93652" y="340153"/>
                </a:lnTo>
                <a:lnTo>
                  <a:pt x="85295" y="342179"/>
                </a:lnTo>
                <a:lnTo>
                  <a:pt x="76866" y="344483"/>
                </a:lnTo>
                <a:lnTo>
                  <a:pt x="69341" y="346019"/>
                </a:lnTo>
                <a:lnTo>
                  <a:pt x="62420" y="347042"/>
                </a:lnTo>
                <a:lnTo>
                  <a:pt x="55901" y="347725"/>
                </a:lnTo>
                <a:lnTo>
                  <a:pt x="50603" y="347227"/>
                </a:lnTo>
                <a:lnTo>
                  <a:pt x="46118" y="345943"/>
                </a:lnTo>
                <a:lnTo>
                  <a:pt x="38595" y="342929"/>
                </a:lnTo>
                <a:lnTo>
                  <a:pt x="32076" y="341589"/>
                </a:lnTo>
                <a:lnTo>
                  <a:pt x="26004" y="338454"/>
                </a:lnTo>
                <a:lnTo>
                  <a:pt x="19177" y="333885"/>
                </a:lnTo>
                <a:lnTo>
                  <a:pt x="14690" y="331333"/>
                </a:lnTo>
                <a:lnTo>
                  <a:pt x="9794" y="328680"/>
                </a:lnTo>
                <a:lnTo>
                  <a:pt x="6529" y="325958"/>
                </a:lnTo>
                <a:lnTo>
                  <a:pt x="4353" y="323191"/>
                </a:lnTo>
                <a:lnTo>
                  <a:pt x="0" y="3148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34"/>
          <p:cNvSpPr/>
          <p:nvPr/>
        </p:nvSpPr>
        <p:spPr>
          <a:xfrm>
            <a:off x="2265997" y="2100262"/>
            <a:ext cx="142238" cy="162760"/>
          </a:xfrm>
          <a:custGeom>
            <a:avLst/>
            <a:gdLst/>
            <a:ahLst/>
            <a:cxnLst/>
            <a:rect l="0" t="0" r="0" b="0"/>
            <a:pathLst>
              <a:path w="142238" h="162760">
                <a:moveTo>
                  <a:pt x="94297" y="0"/>
                </a:moveTo>
                <a:lnTo>
                  <a:pt x="98848" y="4551"/>
                </a:lnTo>
                <a:lnTo>
                  <a:pt x="102094" y="6844"/>
                </a:lnTo>
                <a:lnTo>
                  <a:pt x="106163" y="9325"/>
                </a:lnTo>
                <a:lnTo>
                  <a:pt x="117279" y="15600"/>
                </a:lnTo>
                <a:lnTo>
                  <a:pt x="121048" y="18973"/>
                </a:lnTo>
                <a:lnTo>
                  <a:pt x="132857" y="30340"/>
                </a:lnTo>
                <a:lnTo>
                  <a:pt x="137149" y="38324"/>
                </a:lnTo>
                <a:lnTo>
                  <a:pt x="140010" y="47457"/>
                </a:lnTo>
                <a:lnTo>
                  <a:pt x="141918" y="57355"/>
                </a:lnTo>
                <a:lnTo>
                  <a:pt x="142237" y="64907"/>
                </a:lnTo>
                <a:lnTo>
                  <a:pt x="141497" y="70894"/>
                </a:lnTo>
                <a:lnTo>
                  <a:pt x="140051" y="75838"/>
                </a:lnTo>
                <a:lnTo>
                  <a:pt x="138135" y="81038"/>
                </a:lnTo>
                <a:lnTo>
                  <a:pt x="135905" y="86411"/>
                </a:lnTo>
                <a:lnTo>
                  <a:pt x="133466" y="91897"/>
                </a:lnTo>
                <a:lnTo>
                  <a:pt x="130887" y="96507"/>
                </a:lnTo>
                <a:lnTo>
                  <a:pt x="128216" y="100533"/>
                </a:lnTo>
                <a:lnTo>
                  <a:pt x="125482" y="104170"/>
                </a:lnTo>
                <a:lnTo>
                  <a:pt x="122707" y="107546"/>
                </a:lnTo>
                <a:lnTo>
                  <a:pt x="119905" y="110750"/>
                </a:lnTo>
                <a:lnTo>
                  <a:pt x="117084" y="113839"/>
                </a:lnTo>
                <a:lnTo>
                  <a:pt x="108870" y="122350"/>
                </a:lnTo>
                <a:lnTo>
                  <a:pt x="104012" y="127287"/>
                </a:lnTo>
                <a:lnTo>
                  <a:pt x="98869" y="131530"/>
                </a:lnTo>
                <a:lnTo>
                  <a:pt x="93535" y="135312"/>
                </a:lnTo>
                <a:lnTo>
                  <a:pt x="88074" y="138786"/>
                </a:lnTo>
                <a:lnTo>
                  <a:pt x="83481" y="142054"/>
                </a:lnTo>
                <a:lnTo>
                  <a:pt x="79467" y="145185"/>
                </a:lnTo>
                <a:lnTo>
                  <a:pt x="75838" y="148225"/>
                </a:lnTo>
                <a:lnTo>
                  <a:pt x="71514" y="150252"/>
                </a:lnTo>
                <a:lnTo>
                  <a:pt x="66726" y="151603"/>
                </a:lnTo>
                <a:lnTo>
                  <a:pt x="61629" y="152504"/>
                </a:lnTo>
                <a:lnTo>
                  <a:pt x="57278" y="154056"/>
                </a:lnTo>
                <a:lnTo>
                  <a:pt x="53425" y="156045"/>
                </a:lnTo>
                <a:lnTo>
                  <a:pt x="49905" y="158322"/>
                </a:lnTo>
                <a:lnTo>
                  <a:pt x="46605" y="159841"/>
                </a:lnTo>
                <a:lnTo>
                  <a:pt x="43452" y="160853"/>
                </a:lnTo>
                <a:lnTo>
                  <a:pt x="40398" y="161528"/>
                </a:lnTo>
                <a:lnTo>
                  <a:pt x="36457" y="161978"/>
                </a:lnTo>
                <a:lnTo>
                  <a:pt x="31925" y="162278"/>
                </a:lnTo>
                <a:lnTo>
                  <a:pt x="22761" y="162611"/>
                </a:lnTo>
                <a:lnTo>
                  <a:pt x="15513" y="162759"/>
                </a:lnTo>
                <a:lnTo>
                  <a:pt x="13200" y="161846"/>
                </a:lnTo>
                <a:lnTo>
                  <a:pt x="11657" y="160285"/>
                </a:lnTo>
                <a:lnTo>
                  <a:pt x="8991" y="156010"/>
                </a:lnTo>
                <a:lnTo>
                  <a:pt x="6947" y="153537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35"/>
          <p:cNvSpPr/>
          <p:nvPr/>
        </p:nvSpPr>
        <p:spPr>
          <a:xfrm>
            <a:off x="2542269" y="1792961"/>
            <a:ext cx="348797" cy="350165"/>
          </a:xfrm>
          <a:custGeom>
            <a:avLst/>
            <a:gdLst/>
            <a:ahLst/>
            <a:cxnLst/>
            <a:rect l="0" t="0" r="0" b="0"/>
            <a:pathLst>
              <a:path w="348797" h="350165">
                <a:moveTo>
                  <a:pt x="66628" y="58699"/>
                </a:moveTo>
                <a:lnTo>
                  <a:pt x="85941" y="39386"/>
                </a:lnTo>
                <a:lnTo>
                  <a:pt x="89980" y="37251"/>
                </a:lnTo>
                <a:lnTo>
                  <a:pt x="99549" y="34879"/>
                </a:lnTo>
                <a:lnTo>
                  <a:pt x="107612" y="31285"/>
                </a:lnTo>
                <a:lnTo>
                  <a:pt x="115323" y="26512"/>
                </a:lnTo>
                <a:lnTo>
                  <a:pt x="125100" y="21216"/>
                </a:lnTo>
                <a:lnTo>
                  <a:pt x="135796" y="18227"/>
                </a:lnTo>
                <a:lnTo>
                  <a:pt x="141315" y="17430"/>
                </a:lnTo>
                <a:lnTo>
                  <a:pt x="147852" y="15946"/>
                </a:lnTo>
                <a:lnTo>
                  <a:pt x="155067" y="14005"/>
                </a:lnTo>
                <a:lnTo>
                  <a:pt x="162735" y="11757"/>
                </a:lnTo>
                <a:lnTo>
                  <a:pt x="169752" y="10259"/>
                </a:lnTo>
                <a:lnTo>
                  <a:pt x="176335" y="9261"/>
                </a:lnTo>
                <a:lnTo>
                  <a:pt x="182628" y="8595"/>
                </a:lnTo>
                <a:lnTo>
                  <a:pt x="188729" y="7199"/>
                </a:lnTo>
                <a:lnTo>
                  <a:pt x="194701" y="5315"/>
                </a:lnTo>
                <a:lnTo>
                  <a:pt x="200588" y="3107"/>
                </a:lnTo>
                <a:lnTo>
                  <a:pt x="207369" y="1635"/>
                </a:lnTo>
                <a:lnTo>
                  <a:pt x="214748" y="654"/>
                </a:lnTo>
                <a:lnTo>
                  <a:pt x="222525" y="0"/>
                </a:lnTo>
                <a:lnTo>
                  <a:pt x="229614" y="516"/>
                </a:lnTo>
                <a:lnTo>
                  <a:pt x="236246" y="1813"/>
                </a:lnTo>
                <a:lnTo>
                  <a:pt x="242571" y="3630"/>
                </a:lnTo>
                <a:lnTo>
                  <a:pt x="248694" y="4841"/>
                </a:lnTo>
                <a:lnTo>
                  <a:pt x="254680" y="5648"/>
                </a:lnTo>
                <a:lnTo>
                  <a:pt x="260576" y="6187"/>
                </a:lnTo>
                <a:lnTo>
                  <a:pt x="266412" y="7498"/>
                </a:lnTo>
                <a:lnTo>
                  <a:pt x="272207" y="9325"/>
                </a:lnTo>
                <a:lnTo>
                  <a:pt x="277976" y="11495"/>
                </a:lnTo>
                <a:lnTo>
                  <a:pt x="283726" y="13895"/>
                </a:lnTo>
                <a:lnTo>
                  <a:pt x="289465" y="16447"/>
                </a:lnTo>
                <a:lnTo>
                  <a:pt x="299969" y="21822"/>
                </a:lnTo>
                <a:lnTo>
                  <a:pt x="307813" y="27387"/>
                </a:lnTo>
                <a:lnTo>
                  <a:pt x="319554" y="35575"/>
                </a:lnTo>
                <a:lnTo>
                  <a:pt x="326685" y="40425"/>
                </a:lnTo>
                <a:lnTo>
                  <a:pt x="337149" y="50895"/>
                </a:lnTo>
                <a:lnTo>
                  <a:pt x="341273" y="56354"/>
                </a:lnTo>
                <a:lnTo>
                  <a:pt x="344022" y="63802"/>
                </a:lnTo>
                <a:lnTo>
                  <a:pt x="345855" y="72579"/>
                </a:lnTo>
                <a:lnTo>
                  <a:pt x="347077" y="82240"/>
                </a:lnTo>
                <a:lnTo>
                  <a:pt x="347891" y="92490"/>
                </a:lnTo>
                <a:lnTo>
                  <a:pt x="348434" y="103134"/>
                </a:lnTo>
                <a:lnTo>
                  <a:pt x="348796" y="114040"/>
                </a:lnTo>
                <a:lnTo>
                  <a:pt x="348085" y="123215"/>
                </a:lnTo>
                <a:lnTo>
                  <a:pt x="346659" y="131237"/>
                </a:lnTo>
                <a:lnTo>
                  <a:pt x="344755" y="138490"/>
                </a:lnTo>
                <a:lnTo>
                  <a:pt x="342533" y="145230"/>
                </a:lnTo>
                <a:lnTo>
                  <a:pt x="340100" y="151629"/>
                </a:lnTo>
                <a:lnTo>
                  <a:pt x="337525" y="157800"/>
                </a:lnTo>
                <a:lnTo>
                  <a:pt x="333904" y="163818"/>
                </a:lnTo>
                <a:lnTo>
                  <a:pt x="329584" y="169736"/>
                </a:lnTo>
                <a:lnTo>
                  <a:pt x="324800" y="175586"/>
                </a:lnTo>
                <a:lnTo>
                  <a:pt x="320657" y="181391"/>
                </a:lnTo>
                <a:lnTo>
                  <a:pt x="316943" y="187166"/>
                </a:lnTo>
                <a:lnTo>
                  <a:pt x="313515" y="192921"/>
                </a:lnTo>
                <a:lnTo>
                  <a:pt x="304626" y="206935"/>
                </a:lnTo>
                <a:lnTo>
                  <a:pt x="299588" y="214673"/>
                </a:lnTo>
                <a:lnTo>
                  <a:pt x="294325" y="221737"/>
                </a:lnTo>
                <a:lnTo>
                  <a:pt x="288911" y="228351"/>
                </a:lnTo>
                <a:lnTo>
                  <a:pt x="283396" y="234665"/>
                </a:lnTo>
                <a:lnTo>
                  <a:pt x="276863" y="239827"/>
                </a:lnTo>
                <a:lnTo>
                  <a:pt x="269650" y="244221"/>
                </a:lnTo>
                <a:lnTo>
                  <a:pt x="261983" y="248103"/>
                </a:lnTo>
                <a:lnTo>
                  <a:pt x="254967" y="252595"/>
                </a:lnTo>
                <a:lnTo>
                  <a:pt x="248385" y="257496"/>
                </a:lnTo>
                <a:lnTo>
                  <a:pt x="242092" y="262667"/>
                </a:lnTo>
                <a:lnTo>
                  <a:pt x="235039" y="267068"/>
                </a:lnTo>
                <a:lnTo>
                  <a:pt x="227479" y="270954"/>
                </a:lnTo>
                <a:lnTo>
                  <a:pt x="219582" y="274497"/>
                </a:lnTo>
                <a:lnTo>
                  <a:pt x="209555" y="279717"/>
                </a:lnTo>
                <a:lnTo>
                  <a:pt x="185714" y="293136"/>
                </a:lnTo>
                <a:lnTo>
                  <a:pt x="175546" y="297858"/>
                </a:lnTo>
                <a:lnTo>
                  <a:pt x="166862" y="301006"/>
                </a:lnTo>
                <a:lnTo>
                  <a:pt x="159169" y="303104"/>
                </a:lnTo>
                <a:lnTo>
                  <a:pt x="149277" y="305456"/>
                </a:lnTo>
                <a:lnTo>
                  <a:pt x="125586" y="310608"/>
                </a:lnTo>
                <a:lnTo>
                  <a:pt x="114506" y="312363"/>
                </a:lnTo>
                <a:lnTo>
                  <a:pt x="104261" y="313533"/>
                </a:lnTo>
                <a:lnTo>
                  <a:pt x="94574" y="314314"/>
                </a:lnTo>
                <a:lnTo>
                  <a:pt x="86211" y="315786"/>
                </a:lnTo>
                <a:lnTo>
                  <a:pt x="78731" y="317720"/>
                </a:lnTo>
                <a:lnTo>
                  <a:pt x="71839" y="319962"/>
                </a:lnTo>
                <a:lnTo>
                  <a:pt x="65340" y="320504"/>
                </a:lnTo>
                <a:lnTo>
                  <a:pt x="59102" y="319913"/>
                </a:lnTo>
                <a:lnTo>
                  <a:pt x="53038" y="318567"/>
                </a:lnTo>
                <a:lnTo>
                  <a:pt x="46138" y="316717"/>
                </a:lnTo>
                <a:lnTo>
                  <a:pt x="30851" y="312121"/>
                </a:lnTo>
                <a:lnTo>
                  <a:pt x="24679" y="308609"/>
                </a:lnTo>
                <a:lnTo>
                  <a:pt x="15282" y="299627"/>
                </a:lnTo>
                <a:lnTo>
                  <a:pt x="7930" y="289285"/>
                </a:lnTo>
                <a:lnTo>
                  <a:pt x="2440" y="279292"/>
                </a:lnTo>
                <a:lnTo>
                  <a:pt x="0" y="271675"/>
                </a:lnTo>
                <a:lnTo>
                  <a:pt x="302" y="268310"/>
                </a:lnTo>
                <a:lnTo>
                  <a:pt x="1455" y="265115"/>
                </a:lnTo>
                <a:lnTo>
                  <a:pt x="6230" y="257119"/>
                </a:lnTo>
                <a:lnTo>
                  <a:pt x="14702" y="244040"/>
                </a:lnTo>
                <a:lnTo>
                  <a:pt x="24817" y="233783"/>
                </a:lnTo>
                <a:lnTo>
                  <a:pt x="35663" y="226049"/>
                </a:lnTo>
                <a:lnTo>
                  <a:pt x="41222" y="222653"/>
                </a:lnTo>
                <a:lnTo>
                  <a:pt x="46833" y="219436"/>
                </a:lnTo>
                <a:lnTo>
                  <a:pt x="53431" y="216340"/>
                </a:lnTo>
                <a:lnTo>
                  <a:pt x="60688" y="213323"/>
                </a:lnTo>
                <a:lnTo>
                  <a:pt x="68383" y="210359"/>
                </a:lnTo>
                <a:lnTo>
                  <a:pt x="75418" y="207430"/>
                </a:lnTo>
                <a:lnTo>
                  <a:pt x="82013" y="204526"/>
                </a:lnTo>
                <a:lnTo>
                  <a:pt x="88315" y="201637"/>
                </a:lnTo>
                <a:lnTo>
                  <a:pt x="96326" y="198758"/>
                </a:lnTo>
                <a:lnTo>
                  <a:pt x="105476" y="195887"/>
                </a:lnTo>
                <a:lnTo>
                  <a:pt x="115387" y="193020"/>
                </a:lnTo>
                <a:lnTo>
                  <a:pt x="124851" y="191109"/>
                </a:lnTo>
                <a:lnTo>
                  <a:pt x="134019" y="189834"/>
                </a:lnTo>
                <a:lnTo>
                  <a:pt x="142988" y="188985"/>
                </a:lnTo>
                <a:lnTo>
                  <a:pt x="151824" y="189371"/>
                </a:lnTo>
                <a:lnTo>
                  <a:pt x="160573" y="190581"/>
                </a:lnTo>
                <a:lnTo>
                  <a:pt x="169263" y="192340"/>
                </a:lnTo>
                <a:lnTo>
                  <a:pt x="176961" y="193513"/>
                </a:lnTo>
                <a:lnTo>
                  <a:pt x="183999" y="194295"/>
                </a:lnTo>
                <a:lnTo>
                  <a:pt x="190595" y="194816"/>
                </a:lnTo>
                <a:lnTo>
                  <a:pt x="197850" y="196116"/>
                </a:lnTo>
                <a:lnTo>
                  <a:pt x="205544" y="197935"/>
                </a:lnTo>
                <a:lnTo>
                  <a:pt x="213532" y="200100"/>
                </a:lnTo>
                <a:lnTo>
                  <a:pt x="220761" y="202497"/>
                </a:lnTo>
                <a:lnTo>
                  <a:pt x="227486" y="205046"/>
                </a:lnTo>
                <a:lnTo>
                  <a:pt x="233874" y="207699"/>
                </a:lnTo>
                <a:lnTo>
                  <a:pt x="240038" y="211372"/>
                </a:lnTo>
                <a:lnTo>
                  <a:pt x="246052" y="215726"/>
                </a:lnTo>
                <a:lnTo>
                  <a:pt x="251967" y="220533"/>
                </a:lnTo>
                <a:lnTo>
                  <a:pt x="257814" y="224691"/>
                </a:lnTo>
                <a:lnTo>
                  <a:pt x="263618" y="228415"/>
                </a:lnTo>
                <a:lnTo>
                  <a:pt x="269392" y="231850"/>
                </a:lnTo>
                <a:lnTo>
                  <a:pt x="278348" y="240748"/>
                </a:lnTo>
                <a:lnTo>
                  <a:pt x="285503" y="251052"/>
                </a:lnTo>
                <a:lnTo>
                  <a:pt x="291858" y="261981"/>
                </a:lnTo>
                <a:lnTo>
                  <a:pt x="295318" y="270649"/>
                </a:lnTo>
                <a:lnTo>
                  <a:pt x="296241" y="274294"/>
                </a:lnTo>
                <a:lnTo>
                  <a:pt x="298760" y="279581"/>
                </a:lnTo>
                <a:lnTo>
                  <a:pt x="302345" y="285964"/>
                </a:lnTo>
                <a:lnTo>
                  <a:pt x="306640" y="293076"/>
                </a:lnTo>
                <a:lnTo>
                  <a:pt x="309504" y="299723"/>
                </a:lnTo>
                <a:lnTo>
                  <a:pt x="311413" y="306059"/>
                </a:lnTo>
                <a:lnTo>
                  <a:pt x="312686" y="312188"/>
                </a:lnTo>
                <a:lnTo>
                  <a:pt x="314099" y="321538"/>
                </a:lnTo>
                <a:lnTo>
                  <a:pt x="314895" y="332157"/>
                </a:lnTo>
                <a:lnTo>
                  <a:pt x="315131" y="341336"/>
                </a:lnTo>
                <a:lnTo>
                  <a:pt x="315231" y="3501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36"/>
          <p:cNvSpPr/>
          <p:nvPr/>
        </p:nvSpPr>
        <p:spPr>
          <a:xfrm>
            <a:off x="2986087" y="2134552"/>
            <a:ext cx="8574" cy="4940"/>
          </a:xfrm>
          <a:custGeom>
            <a:avLst/>
            <a:gdLst/>
            <a:ahLst/>
            <a:cxnLst/>
            <a:rect l="0" t="0" r="0" b="0"/>
            <a:pathLst>
              <a:path w="8574" h="4940">
                <a:moveTo>
                  <a:pt x="8573" y="0"/>
                </a:moveTo>
                <a:lnTo>
                  <a:pt x="3634" y="4939"/>
                </a:lnTo>
                <a:lnTo>
                  <a:pt x="7315" y="125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37"/>
          <p:cNvSpPr/>
          <p:nvPr/>
        </p:nvSpPr>
        <p:spPr>
          <a:xfrm>
            <a:off x="3028950" y="1808807"/>
            <a:ext cx="341202" cy="342891"/>
          </a:xfrm>
          <a:custGeom>
            <a:avLst/>
            <a:gdLst/>
            <a:ahLst/>
            <a:cxnLst/>
            <a:rect l="0" t="0" r="0" b="0"/>
            <a:pathLst>
              <a:path w="341202" h="342891">
                <a:moveTo>
                  <a:pt x="0" y="51425"/>
                </a:moveTo>
                <a:lnTo>
                  <a:pt x="0" y="42323"/>
                </a:lnTo>
                <a:lnTo>
                  <a:pt x="952" y="38690"/>
                </a:lnTo>
                <a:lnTo>
                  <a:pt x="4550" y="32112"/>
                </a:lnTo>
                <a:lnTo>
                  <a:pt x="6843" y="29977"/>
                </a:lnTo>
                <a:lnTo>
                  <a:pt x="9325" y="28554"/>
                </a:lnTo>
                <a:lnTo>
                  <a:pt x="19908" y="24011"/>
                </a:lnTo>
                <a:lnTo>
                  <a:pt x="28850" y="20191"/>
                </a:lnTo>
                <a:lnTo>
                  <a:pt x="35999" y="18493"/>
                </a:lnTo>
                <a:lnTo>
                  <a:pt x="77235" y="12987"/>
                </a:lnTo>
                <a:lnTo>
                  <a:pt x="90543" y="11512"/>
                </a:lnTo>
                <a:lnTo>
                  <a:pt x="101319" y="10529"/>
                </a:lnTo>
                <a:lnTo>
                  <a:pt x="126945" y="8484"/>
                </a:lnTo>
                <a:lnTo>
                  <a:pt x="191706" y="2930"/>
                </a:lnTo>
                <a:lnTo>
                  <a:pt x="217283" y="1297"/>
                </a:lnTo>
                <a:lnTo>
                  <a:pt x="235000" y="571"/>
                </a:lnTo>
                <a:lnTo>
                  <a:pt x="250176" y="248"/>
                </a:lnTo>
                <a:lnTo>
                  <a:pt x="300761" y="0"/>
                </a:lnTo>
                <a:lnTo>
                  <a:pt x="304330" y="949"/>
                </a:lnTo>
                <a:lnTo>
                  <a:pt x="310835" y="4544"/>
                </a:lnTo>
                <a:lnTo>
                  <a:pt x="319852" y="11923"/>
                </a:lnTo>
                <a:lnTo>
                  <a:pt x="328557" y="20142"/>
                </a:lnTo>
                <a:lnTo>
                  <a:pt x="337168" y="28609"/>
                </a:lnTo>
                <a:lnTo>
                  <a:pt x="339078" y="34309"/>
                </a:lnTo>
                <a:lnTo>
                  <a:pt x="340352" y="41920"/>
                </a:lnTo>
                <a:lnTo>
                  <a:pt x="341201" y="50803"/>
                </a:lnTo>
                <a:lnTo>
                  <a:pt x="340815" y="58630"/>
                </a:lnTo>
                <a:lnTo>
                  <a:pt x="339605" y="65754"/>
                </a:lnTo>
                <a:lnTo>
                  <a:pt x="337846" y="72408"/>
                </a:lnTo>
                <a:lnTo>
                  <a:pt x="334768" y="80653"/>
                </a:lnTo>
                <a:lnTo>
                  <a:pt x="330811" y="89961"/>
                </a:lnTo>
                <a:lnTo>
                  <a:pt x="326268" y="99975"/>
                </a:lnTo>
                <a:lnTo>
                  <a:pt x="322287" y="112367"/>
                </a:lnTo>
                <a:lnTo>
                  <a:pt x="318680" y="126343"/>
                </a:lnTo>
                <a:lnTo>
                  <a:pt x="315323" y="141375"/>
                </a:lnTo>
                <a:lnTo>
                  <a:pt x="312133" y="153302"/>
                </a:lnTo>
                <a:lnTo>
                  <a:pt x="309054" y="163158"/>
                </a:lnTo>
                <a:lnTo>
                  <a:pt x="306048" y="171634"/>
                </a:lnTo>
                <a:lnTo>
                  <a:pt x="303092" y="182047"/>
                </a:lnTo>
                <a:lnTo>
                  <a:pt x="300168" y="193751"/>
                </a:lnTo>
                <a:lnTo>
                  <a:pt x="297267" y="206317"/>
                </a:lnTo>
                <a:lnTo>
                  <a:pt x="295333" y="218503"/>
                </a:lnTo>
                <a:lnTo>
                  <a:pt x="294044" y="230438"/>
                </a:lnTo>
                <a:lnTo>
                  <a:pt x="293184" y="242205"/>
                </a:lnTo>
                <a:lnTo>
                  <a:pt x="292611" y="256716"/>
                </a:lnTo>
                <a:lnTo>
                  <a:pt x="291974" y="290621"/>
                </a:lnTo>
                <a:lnTo>
                  <a:pt x="292756" y="304234"/>
                </a:lnTo>
                <a:lnTo>
                  <a:pt x="294231" y="315214"/>
                </a:lnTo>
                <a:lnTo>
                  <a:pt x="300037" y="3428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38"/>
          <p:cNvSpPr/>
          <p:nvPr/>
        </p:nvSpPr>
        <p:spPr>
          <a:xfrm>
            <a:off x="3166110" y="1928812"/>
            <a:ext cx="368618" cy="68581"/>
          </a:xfrm>
          <a:custGeom>
            <a:avLst/>
            <a:gdLst/>
            <a:ahLst/>
            <a:cxnLst/>
            <a:rect l="0" t="0" r="0" b="0"/>
            <a:pathLst>
              <a:path w="368618" h="68581">
                <a:moveTo>
                  <a:pt x="0" y="68580"/>
                </a:moveTo>
                <a:lnTo>
                  <a:pt x="23863" y="56648"/>
                </a:lnTo>
                <a:lnTo>
                  <a:pt x="31149" y="53958"/>
                </a:lnTo>
                <a:lnTo>
                  <a:pt x="39816" y="51212"/>
                </a:lnTo>
                <a:lnTo>
                  <a:pt x="49403" y="48429"/>
                </a:lnTo>
                <a:lnTo>
                  <a:pt x="61511" y="45621"/>
                </a:lnTo>
                <a:lnTo>
                  <a:pt x="90203" y="39961"/>
                </a:lnTo>
                <a:lnTo>
                  <a:pt x="107760" y="37118"/>
                </a:lnTo>
                <a:lnTo>
                  <a:pt x="171734" y="27614"/>
                </a:lnTo>
                <a:lnTo>
                  <a:pt x="226504" y="18305"/>
                </a:lnTo>
                <a:lnTo>
                  <a:pt x="248157" y="14109"/>
                </a:lnTo>
                <a:lnTo>
                  <a:pt x="265451" y="10358"/>
                </a:lnTo>
                <a:lnTo>
                  <a:pt x="279837" y="6906"/>
                </a:lnTo>
                <a:lnTo>
                  <a:pt x="295143" y="4604"/>
                </a:lnTo>
                <a:lnTo>
                  <a:pt x="311062" y="3069"/>
                </a:lnTo>
                <a:lnTo>
                  <a:pt x="348071" y="909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39"/>
          <p:cNvSpPr/>
          <p:nvPr/>
        </p:nvSpPr>
        <p:spPr>
          <a:xfrm>
            <a:off x="3620452" y="1740217"/>
            <a:ext cx="205538" cy="391383"/>
          </a:xfrm>
          <a:custGeom>
            <a:avLst/>
            <a:gdLst/>
            <a:ahLst/>
            <a:cxnLst/>
            <a:rect l="0" t="0" r="0" b="0"/>
            <a:pathLst>
              <a:path w="205538" h="391383">
                <a:moveTo>
                  <a:pt x="8573" y="0"/>
                </a:moveTo>
                <a:lnTo>
                  <a:pt x="26776" y="0"/>
                </a:lnTo>
                <a:lnTo>
                  <a:pt x="36900" y="1905"/>
                </a:lnTo>
                <a:lnTo>
                  <a:pt x="48413" y="5080"/>
                </a:lnTo>
                <a:lnTo>
                  <a:pt x="92007" y="19313"/>
                </a:lnTo>
                <a:lnTo>
                  <a:pt x="101343" y="23353"/>
                </a:lnTo>
                <a:lnTo>
                  <a:pt x="110425" y="27951"/>
                </a:lnTo>
                <a:lnTo>
                  <a:pt x="119336" y="32921"/>
                </a:lnTo>
                <a:lnTo>
                  <a:pt x="127183" y="38140"/>
                </a:lnTo>
                <a:lnTo>
                  <a:pt x="134318" y="43524"/>
                </a:lnTo>
                <a:lnTo>
                  <a:pt x="140981" y="49019"/>
                </a:lnTo>
                <a:lnTo>
                  <a:pt x="148279" y="54587"/>
                </a:lnTo>
                <a:lnTo>
                  <a:pt x="156003" y="60204"/>
                </a:lnTo>
                <a:lnTo>
                  <a:pt x="164010" y="65853"/>
                </a:lnTo>
                <a:lnTo>
                  <a:pt x="171252" y="71525"/>
                </a:lnTo>
                <a:lnTo>
                  <a:pt x="177985" y="77211"/>
                </a:lnTo>
                <a:lnTo>
                  <a:pt x="184380" y="82906"/>
                </a:lnTo>
                <a:lnTo>
                  <a:pt x="189595" y="89561"/>
                </a:lnTo>
                <a:lnTo>
                  <a:pt x="194024" y="96855"/>
                </a:lnTo>
                <a:lnTo>
                  <a:pt x="197929" y="104575"/>
                </a:lnTo>
                <a:lnTo>
                  <a:pt x="200533" y="112579"/>
                </a:lnTo>
                <a:lnTo>
                  <a:pt x="202268" y="120773"/>
                </a:lnTo>
                <a:lnTo>
                  <a:pt x="203426" y="129093"/>
                </a:lnTo>
                <a:lnTo>
                  <a:pt x="204197" y="137497"/>
                </a:lnTo>
                <a:lnTo>
                  <a:pt x="204711" y="145957"/>
                </a:lnTo>
                <a:lnTo>
                  <a:pt x="205283" y="162025"/>
                </a:lnTo>
                <a:lnTo>
                  <a:pt x="205537" y="175516"/>
                </a:lnTo>
                <a:lnTo>
                  <a:pt x="204652" y="182733"/>
                </a:lnTo>
                <a:lnTo>
                  <a:pt x="203110" y="190402"/>
                </a:lnTo>
                <a:lnTo>
                  <a:pt x="201129" y="198372"/>
                </a:lnTo>
                <a:lnTo>
                  <a:pt x="197904" y="206543"/>
                </a:lnTo>
                <a:lnTo>
                  <a:pt x="193848" y="214848"/>
                </a:lnTo>
                <a:lnTo>
                  <a:pt x="189239" y="223242"/>
                </a:lnTo>
                <a:lnTo>
                  <a:pt x="185215" y="231696"/>
                </a:lnTo>
                <a:lnTo>
                  <a:pt x="181579" y="240189"/>
                </a:lnTo>
                <a:lnTo>
                  <a:pt x="178203" y="248708"/>
                </a:lnTo>
                <a:lnTo>
                  <a:pt x="172142" y="259151"/>
                </a:lnTo>
                <a:lnTo>
                  <a:pt x="164291" y="270875"/>
                </a:lnTo>
                <a:lnTo>
                  <a:pt x="155248" y="283453"/>
                </a:lnTo>
                <a:lnTo>
                  <a:pt x="146361" y="293744"/>
                </a:lnTo>
                <a:lnTo>
                  <a:pt x="137579" y="302509"/>
                </a:lnTo>
                <a:lnTo>
                  <a:pt x="128867" y="310258"/>
                </a:lnTo>
                <a:lnTo>
                  <a:pt x="106486" y="329027"/>
                </a:lnTo>
                <a:lnTo>
                  <a:pt x="84475" y="347212"/>
                </a:lnTo>
                <a:lnTo>
                  <a:pt x="71517" y="358469"/>
                </a:lnTo>
                <a:lnTo>
                  <a:pt x="65776" y="362804"/>
                </a:lnTo>
                <a:lnTo>
                  <a:pt x="60043" y="366647"/>
                </a:lnTo>
                <a:lnTo>
                  <a:pt x="54316" y="370161"/>
                </a:lnTo>
                <a:lnTo>
                  <a:pt x="46688" y="374409"/>
                </a:lnTo>
                <a:lnTo>
                  <a:pt x="14345" y="391335"/>
                </a:lnTo>
                <a:lnTo>
                  <a:pt x="11468" y="391382"/>
                </a:lnTo>
                <a:lnTo>
                  <a:pt x="8598" y="390462"/>
                </a:lnTo>
                <a:lnTo>
                  <a:pt x="0" y="3857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40"/>
          <p:cNvSpPr/>
          <p:nvPr/>
        </p:nvSpPr>
        <p:spPr>
          <a:xfrm>
            <a:off x="3783329" y="2151697"/>
            <a:ext cx="144543" cy="137161"/>
          </a:xfrm>
          <a:custGeom>
            <a:avLst/>
            <a:gdLst/>
            <a:ahLst/>
            <a:cxnLst/>
            <a:rect l="0" t="0" r="0" b="0"/>
            <a:pathLst>
              <a:path w="144543" h="137161">
                <a:moveTo>
                  <a:pt x="137160" y="0"/>
                </a:moveTo>
                <a:lnTo>
                  <a:pt x="141712" y="9102"/>
                </a:lnTo>
                <a:lnTo>
                  <a:pt x="143052" y="13688"/>
                </a:lnTo>
                <a:lnTo>
                  <a:pt x="143946" y="18650"/>
                </a:lnTo>
                <a:lnTo>
                  <a:pt x="144542" y="23864"/>
                </a:lnTo>
                <a:lnTo>
                  <a:pt x="143986" y="30197"/>
                </a:lnTo>
                <a:lnTo>
                  <a:pt x="142663" y="37276"/>
                </a:lnTo>
                <a:lnTo>
                  <a:pt x="140829" y="44854"/>
                </a:lnTo>
                <a:lnTo>
                  <a:pt x="138654" y="50857"/>
                </a:lnTo>
                <a:lnTo>
                  <a:pt x="136251" y="55812"/>
                </a:lnTo>
                <a:lnTo>
                  <a:pt x="133697" y="60068"/>
                </a:lnTo>
                <a:lnTo>
                  <a:pt x="130089" y="64810"/>
                </a:lnTo>
                <a:lnTo>
                  <a:pt x="125779" y="69877"/>
                </a:lnTo>
                <a:lnTo>
                  <a:pt x="116862" y="79634"/>
                </a:lnTo>
                <a:lnTo>
                  <a:pt x="109724" y="87145"/>
                </a:lnTo>
                <a:lnTo>
                  <a:pt x="104582" y="91434"/>
                </a:lnTo>
                <a:lnTo>
                  <a:pt x="98296" y="96199"/>
                </a:lnTo>
                <a:lnTo>
                  <a:pt x="91249" y="101280"/>
                </a:lnTo>
                <a:lnTo>
                  <a:pt x="84645" y="105620"/>
                </a:lnTo>
                <a:lnTo>
                  <a:pt x="78338" y="109466"/>
                </a:lnTo>
                <a:lnTo>
                  <a:pt x="72228" y="112982"/>
                </a:lnTo>
                <a:lnTo>
                  <a:pt x="60359" y="119429"/>
                </a:lnTo>
                <a:lnTo>
                  <a:pt x="37218" y="131329"/>
                </a:lnTo>
                <a:lnTo>
                  <a:pt x="31479" y="133273"/>
                </a:lnTo>
                <a:lnTo>
                  <a:pt x="25749" y="134569"/>
                </a:lnTo>
                <a:lnTo>
                  <a:pt x="20024" y="135432"/>
                </a:lnTo>
                <a:lnTo>
                  <a:pt x="15254" y="136008"/>
                </a:lnTo>
                <a:lnTo>
                  <a:pt x="11122" y="136392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41"/>
          <p:cNvSpPr/>
          <p:nvPr/>
        </p:nvSpPr>
        <p:spPr>
          <a:xfrm>
            <a:off x="4310293" y="1714500"/>
            <a:ext cx="261708" cy="462915"/>
          </a:xfrm>
          <a:custGeom>
            <a:avLst/>
            <a:gdLst/>
            <a:ahLst/>
            <a:cxnLst/>
            <a:rect l="0" t="0" r="0" b="0"/>
            <a:pathLst>
              <a:path w="261708" h="462915">
                <a:moveTo>
                  <a:pt x="141691" y="0"/>
                </a:moveTo>
                <a:lnTo>
                  <a:pt x="98559" y="43132"/>
                </a:lnTo>
                <a:lnTo>
                  <a:pt x="92934" y="49709"/>
                </a:lnTo>
                <a:lnTo>
                  <a:pt x="86327" y="57904"/>
                </a:lnTo>
                <a:lnTo>
                  <a:pt x="79064" y="67178"/>
                </a:lnTo>
                <a:lnTo>
                  <a:pt x="72317" y="75265"/>
                </a:lnTo>
                <a:lnTo>
                  <a:pt x="65915" y="82562"/>
                </a:lnTo>
                <a:lnTo>
                  <a:pt x="59741" y="89331"/>
                </a:lnTo>
                <a:lnTo>
                  <a:pt x="54673" y="95749"/>
                </a:lnTo>
                <a:lnTo>
                  <a:pt x="46502" y="107960"/>
                </a:lnTo>
                <a:lnTo>
                  <a:pt x="39695" y="119737"/>
                </a:lnTo>
                <a:lnTo>
                  <a:pt x="32542" y="134179"/>
                </a:lnTo>
                <a:lnTo>
                  <a:pt x="14968" y="174635"/>
                </a:lnTo>
                <a:lnTo>
                  <a:pt x="11489" y="182146"/>
                </a:lnTo>
                <a:lnTo>
                  <a:pt x="9170" y="190011"/>
                </a:lnTo>
                <a:lnTo>
                  <a:pt x="7624" y="198111"/>
                </a:lnTo>
                <a:lnTo>
                  <a:pt x="6593" y="206369"/>
                </a:lnTo>
                <a:lnTo>
                  <a:pt x="4953" y="215684"/>
                </a:lnTo>
                <a:lnTo>
                  <a:pt x="2908" y="225704"/>
                </a:lnTo>
                <a:lnTo>
                  <a:pt x="591" y="236194"/>
                </a:lnTo>
                <a:lnTo>
                  <a:pt x="0" y="247950"/>
                </a:lnTo>
                <a:lnTo>
                  <a:pt x="558" y="260550"/>
                </a:lnTo>
                <a:lnTo>
                  <a:pt x="1882" y="273712"/>
                </a:lnTo>
                <a:lnTo>
                  <a:pt x="3718" y="286297"/>
                </a:lnTo>
                <a:lnTo>
                  <a:pt x="5894" y="298497"/>
                </a:lnTo>
                <a:lnTo>
                  <a:pt x="8298" y="310440"/>
                </a:lnTo>
                <a:lnTo>
                  <a:pt x="10852" y="320308"/>
                </a:lnTo>
                <a:lnTo>
                  <a:pt x="13508" y="328791"/>
                </a:lnTo>
                <a:lnTo>
                  <a:pt x="16231" y="336351"/>
                </a:lnTo>
                <a:lnTo>
                  <a:pt x="19951" y="345202"/>
                </a:lnTo>
                <a:lnTo>
                  <a:pt x="24336" y="354912"/>
                </a:lnTo>
                <a:lnTo>
                  <a:pt x="29165" y="365195"/>
                </a:lnTo>
                <a:lnTo>
                  <a:pt x="35241" y="374908"/>
                </a:lnTo>
                <a:lnTo>
                  <a:pt x="42150" y="384241"/>
                </a:lnTo>
                <a:lnTo>
                  <a:pt x="49613" y="393321"/>
                </a:lnTo>
                <a:lnTo>
                  <a:pt x="57446" y="400326"/>
                </a:lnTo>
                <a:lnTo>
                  <a:pt x="65525" y="405949"/>
                </a:lnTo>
                <a:lnTo>
                  <a:pt x="81169" y="414736"/>
                </a:lnTo>
                <a:lnTo>
                  <a:pt x="94473" y="421817"/>
                </a:lnTo>
                <a:lnTo>
                  <a:pt x="100688" y="424086"/>
                </a:lnTo>
                <a:lnTo>
                  <a:pt x="106735" y="425599"/>
                </a:lnTo>
                <a:lnTo>
                  <a:pt x="112673" y="426608"/>
                </a:lnTo>
                <a:lnTo>
                  <a:pt x="119488" y="428232"/>
                </a:lnTo>
                <a:lnTo>
                  <a:pt x="126890" y="430268"/>
                </a:lnTo>
                <a:lnTo>
                  <a:pt x="134681" y="432578"/>
                </a:lnTo>
                <a:lnTo>
                  <a:pt x="143685" y="434118"/>
                </a:lnTo>
                <a:lnTo>
                  <a:pt x="153498" y="435144"/>
                </a:lnTo>
                <a:lnTo>
                  <a:pt x="163850" y="435828"/>
                </a:lnTo>
                <a:lnTo>
                  <a:pt x="174561" y="437237"/>
                </a:lnTo>
                <a:lnTo>
                  <a:pt x="185513" y="439129"/>
                </a:lnTo>
                <a:lnTo>
                  <a:pt x="196623" y="441342"/>
                </a:lnTo>
                <a:lnTo>
                  <a:pt x="205935" y="442818"/>
                </a:lnTo>
                <a:lnTo>
                  <a:pt x="214048" y="443802"/>
                </a:lnTo>
                <a:lnTo>
                  <a:pt x="221362" y="444458"/>
                </a:lnTo>
                <a:lnTo>
                  <a:pt x="228143" y="445848"/>
                </a:lnTo>
                <a:lnTo>
                  <a:pt x="234568" y="447726"/>
                </a:lnTo>
                <a:lnTo>
                  <a:pt x="240757" y="449932"/>
                </a:lnTo>
                <a:lnTo>
                  <a:pt x="245835" y="451402"/>
                </a:lnTo>
                <a:lnTo>
                  <a:pt x="250173" y="452382"/>
                </a:lnTo>
                <a:lnTo>
                  <a:pt x="259428" y="453955"/>
                </a:lnTo>
                <a:lnTo>
                  <a:pt x="260188" y="455036"/>
                </a:lnTo>
                <a:lnTo>
                  <a:pt x="261707" y="4629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42"/>
          <p:cNvSpPr/>
          <p:nvPr/>
        </p:nvSpPr>
        <p:spPr>
          <a:xfrm>
            <a:off x="4657725" y="1783718"/>
            <a:ext cx="290709" cy="316423"/>
          </a:xfrm>
          <a:custGeom>
            <a:avLst/>
            <a:gdLst/>
            <a:ahLst/>
            <a:cxnLst/>
            <a:rect l="0" t="0" r="0" b="0"/>
            <a:pathLst>
              <a:path w="290709" h="316423">
                <a:moveTo>
                  <a:pt x="8572" y="67942"/>
                </a:moveTo>
                <a:lnTo>
                  <a:pt x="17674" y="58840"/>
                </a:lnTo>
                <a:lnTo>
                  <a:pt x="22260" y="55206"/>
                </a:lnTo>
                <a:lnTo>
                  <a:pt x="27222" y="51831"/>
                </a:lnTo>
                <a:lnTo>
                  <a:pt x="32436" y="48629"/>
                </a:lnTo>
                <a:lnTo>
                  <a:pt x="39721" y="44589"/>
                </a:lnTo>
                <a:lnTo>
                  <a:pt x="57976" y="35020"/>
                </a:lnTo>
                <a:lnTo>
                  <a:pt x="71988" y="29801"/>
                </a:lnTo>
                <a:lnTo>
                  <a:pt x="88949" y="24417"/>
                </a:lnTo>
                <a:lnTo>
                  <a:pt x="123353" y="14307"/>
                </a:lnTo>
                <a:lnTo>
                  <a:pt x="148168" y="6639"/>
                </a:lnTo>
                <a:lnTo>
                  <a:pt x="157834" y="4213"/>
                </a:lnTo>
                <a:lnTo>
                  <a:pt x="166182" y="2596"/>
                </a:lnTo>
                <a:lnTo>
                  <a:pt x="173653" y="1518"/>
                </a:lnTo>
                <a:lnTo>
                  <a:pt x="181491" y="799"/>
                </a:lnTo>
                <a:lnTo>
                  <a:pt x="189574" y="320"/>
                </a:lnTo>
                <a:lnTo>
                  <a:pt x="197820" y="0"/>
                </a:lnTo>
                <a:lnTo>
                  <a:pt x="204270" y="740"/>
                </a:lnTo>
                <a:lnTo>
                  <a:pt x="209522" y="2185"/>
                </a:lnTo>
                <a:lnTo>
                  <a:pt x="217898" y="5379"/>
                </a:lnTo>
                <a:lnTo>
                  <a:pt x="224796" y="6799"/>
                </a:lnTo>
                <a:lnTo>
                  <a:pt x="227969" y="9082"/>
                </a:lnTo>
                <a:lnTo>
                  <a:pt x="234034" y="16699"/>
                </a:lnTo>
                <a:lnTo>
                  <a:pt x="237365" y="26435"/>
                </a:lnTo>
                <a:lnTo>
                  <a:pt x="238253" y="31698"/>
                </a:lnTo>
                <a:lnTo>
                  <a:pt x="236940" y="38064"/>
                </a:lnTo>
                <a:lnTo>
                  <a:pt x="234160" y="45166"/>
                </a:lnTo>
                <a:lnTo>
                  <a:pt x="230402" y="52758"/>
                </a:lnTo>
                <a:lnTo>
                  <a:pt x="226944" y="58772"/>
                </a:lnTo>
                <a:lnTo>
                  <a:pt x="220561" y="67993"/>
                </a:lnTo>
                <a:lnTo>
                  <a:pt x="215620" y="72739"/>
                </a:lnTo>
                <a:lnTo>
                  <a:pt x="209470" y="77807"/>
                </a:lnTo>
                <a:lnTo>
                  <a:pt x="202511" y="83091"/>
                </a:lnTo>
                <a:lnTo>
                  <a:pt x="187160" y="94042"/>
                </a:lnTo>
                <a:lnTo>
                  <a:pt x="137033" y="127983"/>
                </a:lnTo>
                <a:lnTo>
                  <a:pt x="128503" y="133686"/>
                </a:lnTo>
                <a:lnTo>
                  <a:pt x="120911" y="137489"/>
                </a:lnTo>
                <a:lnTo>
                  <a:pt x="113944" y="140024"/>
                </a:lnTo>
                <a:lnTo>
                  <a:pt x="107395" y="141714"/>
                </a:lnTo>
                <a:lnTo>
                  <a:pt x="100172" y="144746"/>
                </a:lnTo>
                <a:lnTo>
                  <a:pt x="92499" y="148672"/>
                </a:lnTo>
                <a:lnTo>
                  <a:pt x="77305" y="157162"/>
                </a:lnTo>
                <a:lnTo>
                  <a:pt x="64203" y="164110"/>
                </a:lnTo>
                <a:lnTo>
                  <a:pt x="58994" y="166344"/>
                </a:lnTo>
                <a:lnTo>
                  <a:pt x="50667" y="168826"/>
                </a:lnTo>
                <a:lnTo>
                  <a:pt x="48066" y="170440"/>
                </a:lnTo>
                <a:lnTo>
                  <a:pt x="46331" y="172469"/>
                </a:lnTo>
                <a:lnTo>
                  <a:pt x="45175" y="174774"/>
                </a:lnTo>
                <a:lnTo>
                  <a:pt x="44403" y="175358"/>
                </a:lnTo>
                <a:lnTo>
                  <a:pt x="43889" y="174795"/>
                </a:lnTo>
                <a:lnTo>
                  <a:pt x="43547" y="173467"/>
                </a:lnTo>
                <a:lnTo>
                  <a:pt x="44272" y="172582"/>
                </a:lnTo>
                <a:lnTo>
                  <a:pt x="45707" y="171992"/>
                </a:lnTo>
                <a:lnTo>
                  <a:pt x="54604" y="169431"/>
                </a:lnTo>
                <a:lnTo>
                  <a:pt x="77608" y="161943"/>
                </a:lnTo>
                <a:lnTo>
                  <a:pt x="87934" y="159184"/>
                </a:lnTo>
                <a:lnTo>
                  <a:pt x="96722" y="157345"/>
                </a:lnTo>
                <a:lnTo>
                  <a:pt x="104486" y="156119"/>
                </a:lnTo>
                <a:lnTo>
                  <a:pt x="151820" y="149842"/>
                </a:lnTo>
                <a:lnTo>
                  <a:pt x="165983" y="148260"/>
                </a:lnTo>
                <a:lnTo>
                  <a:pt x="177331" y="147205"/>
                </a:lnTo>
                <a:lnTo>
                  <a:pt x="186801" y="146501"/>
                </a:lnTo>
                <a:lnTo>
                  <a:pt x="195018" y="146032"/>
                </a:lnTo>
                <a:lnTo>
                  <a:pt x="209229" y="145511"/>
                </a:lnTo>
                <a:lnTo>
                  <a:pt x="215686" y="146325"/>
                </a:lnTo>
                <a:lnTo>
                  <a:pt x="221896" y="147819"/>
                </a:lnTo>
                <a:lnTo>
                  <a:pt x="227940" y="149768"/>
                </a:lnTo>
                <a:lnTo>
                  <a:pt x="233875" y="152020"/>
                </a:lnTo>
                <a:lnTo>
                  <a:pt x="239736" y="154474"/>
                </a:lnTo>
                <a:lnTo>
                  <a:pt x="245549" y="157062"/>
                </a:lnTo>
                <a:lnTo>
                  <a:pt x="252282" y="160693"/>
                </a:lnTo>
                <a:lnTo>
                  <a:pt x="259628" y="165018"/>
                </a:lnTo>
                <a:lnTo>
                  <a:pt x="267382" y="169807"/>
                </a:lnTo>
                <a:lnTo>
                  <a:pt x="273505" y="173952"/>
                </a:lnTo>
                <a:lnTo>
                  <a:pt x="278539" y="177668"/>
                </a:lnTo>
                <a:lnTo>
                  <a:pt x="282847" y="181097"/>
                </a:lnTo>
                <a:lnTo>
                  <a:pt x="285720" y="184336"/>
                </a:lnTo>
                <a:lnTo>
                  <a:pt x="287635" y="187448"/>
                </a:lnTo>
                <a:lnTo>
                  <a:pt x="288911" y="190475"/>
                </a:lnTo>
                <a:lnTo>
                  <a:pt x="289762" y="195350"/>
                </a:lnTo>
                <a:lnTo>
                  <a:pt x="290329" y="201458"/>
                </a:lnTo>
                <a:lnTo>
                  <a:pt x="290708" y="208388"/>
                </a:lnTo>
                <a:lnTo>
                  <a:pt x="290008" y="213960"/>
                </a:lnTo>
                <a:lnTo>
                  <a:pt x="286689" y="222691"/>
                </a:lnTo>
                <a:lnTo>
                  <a:pt x="279467" y="237512"/>
                </a:lnTo>
                <a:lnTo>
                  <a:pt x="275846" y="241949"/>
                </a:lnTo>
                <a:lnTo>
                  <a:pt x="271527" y="245859"/>
                </a:lnTo>
                <a:lnTo>
                  <a:pt x="266743" y="249418"/>
                </a:lnTo>
                <a:lnTo>
                  <a:pt x="257838" y="254648"/>
                </a:lnTo>
                <a:lnTo>
                  <a:pt x="246187" y="260993"/>
                </a:lnTo>
                <a:lnTo>
                  <a:pt x="232705" y="268080"/>
                </a:lnTo>
                <a:lnTo>
                  <a:pt x="218001" y="274710"/>
                </a:lnTo>
                <a:lnTo>
                  <a:pt x="202484" y="281034"/>
                </a:lnTo>
                <a:lnTo>
                  <a:pt x="172860" y="292189"/>
                </a:lnTo>
                <a:lnTo>
                  <a:pt x="150169" y="300322"/>
                </a:lnTo>
                <a:lnTo>
                  <a:pt x="141070" y="302872"/>
                </a:lnTo>
                <a:lnTo>
                  <a:pt x="133099" y="304572"/>
                </a:lnTo>
                <a:lnTo>
                  <a:pt x="125880" y="305705"/>
                </a:lnTo>
                <a:lnTo>
                  <a:pt x="119162" y="307413"/>
                </a:lnTo>
                <a:lnTo>
                  <a:pt x="112779" y="309504"/>
                </a:lnTo>
                <a:lnTo>
                  <a:pt x="106618" y="311851"/>
                </a:lnTo>
                <a:lnTo>
                  <a:pt x="100606" y="313415"/>
                </a:lnTo>
                <a:lnTo>
                  <a:pt x="94693" y="314458"/>
                </a:lnTo>
                <a:lnTo>
                  <a:pt x="88846" y="315153"/>
                </a:lnTo>
                <a:lnTo>
                  <a:pt x="83043" y="315617"/>
                </a:lnTo>
                <a:lnTo>
                  <a:pt x="77270" y="315926"/>
                </a:lnTo>
                <a:lnTo>
                  <a:pt x="62582" y="316361"/>
                </a:lnTo>
                <a:lnTo>
                  <a:pt x="58866" y="316422"/>
                </a:lnTo>
                <a:lnTo>
                  <a:pt x="53532" y="315510"/>
                </a:lnTo>
                <a:lnTo>
                  <a:pt x="47117" y="313950"/>
                </a:lnTo>
                <a:lnTo>
                  <a:pt x="39984" y="311957"/>
                </a:lnTo>
                <a:lnTo>
                  <a:pt x="34276" y="310629"/>
                </a:lnTo>
                <a:lnTo>
                  <a:pt x="25394" y="309152"/>
                </a:lnTo>
                <a:lnTo>
                  <a:pt x="20739" y="307806"/>
                </a:lnTo>
                <a:lnTo>
                  <a:pt x="15731" y="305956"/>
                </a:lnTo>
                <a:lnTo>
                  <a:pt x="10487" y="303771"/>
                </a:lnTo>
                <a:lnTo>
                  <a:pt x="6991" y="301361"/>
                </a:lnTo>
                <a:lnTo>
                  <a:pt x="4661" y="298802"/>
                </a:lnTo>
                <a:lnTo>
                  <a:pt x="3107" y="296144"/>
                </a:lnTo>
                <a:lnTo>
                  <a:pt x="1381" y="290650"/>
                </a:lnTo>
                <a:lnTo>
                  <a:pt x="0" y="2822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43"/>
          <p:cNvSpPr/>
          <p:nvPr/>
        </p:nvSpPr>
        <p:spPr>
          <a:xfrm>
            <a:off x="5000625" y="2044918"/>
            <a:ext cx="40507" cy="21055"/>
          </a:xfrm>
          <a:custGeom>
            <a:avLst/>
            <a:gdLst/>
            <a:ahLst/>
            <a:cxnLst/>
            <a:rect l="0" t="0" r="0" b="0"/>
            <a:pathLst>
              <a:path w="40507" h="21055">
                <a:moveTo>
                  <a:pt x="0" y="21054"/>
                </a:moveTo>
                <a:lnTo>
                  <a:pt x="4550" y="16503"/>
                </a:lnTo>
                <a:lnTo>
                  <a:pt x="8748" y="14210"/>
                </a:lnTo>
                <a:lnTo>
                  <a:pt x="14404" y="11729"/>
                </a:lnTo>
                <a:lnTo>
                  <a:pt x="21033" y="9122"/>
                </a:lnTo>
                <a:lnTo>
                  <a:pt x="26404" y="6432"/>
                </a:lnTo>
                <a:lnTo>
                  <a:pt x="30938" y="3686"/>
                </a:lnTo>
                <a:lnTo>
                  <a:pt x="34912" y="903"/>
                </a:lnTo>
                <a:lnTo>
                  <a:pt x="37562" y="0"/>
                </a:lnTo>
                <a:lnTo>
                  <a:pt x="39329" y="350"/>
                </a:lnTo>
                <a:lnTo>
                  <a:pt x="40506" y="1537"/>
                </a:lnTo>
                <a:lnTo>
                  <a:pt x="40339" y="3280"/>
                </a:lnTo>
                <a:lnTo>
                  <a:pt x="39275" y="5395"/>
                </a:lnTo>
                <a:lnTo>
                  <a:pt x="37613" y="7757"/>
                </a:lnTo>
                <a:lnTo>
                  <a:pt x="35553" y="8379"/>
                </a:lnTo>
                <a:lnTo>
                  <a:pt x="33227" y="7842"/>
                </a:lnTo>
                <a:lnTo>
                  <a:pt x="25717" y="39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44"/>
          <p:cNvSpPr/>
          <p:nvPr/>
        </p:nvSpPr>
        <p:spPr>
          <a:xfrm>
            <a:off x="5146787" y="1778529"/>
            <a:ext cx="204806" cy="347452"/>
          </a:xfrm>
          <a:custGeom>
            <a:avLst/>
            <a:gdLst/>
            <a:ahLst/>
            <a:cxnLst/>
            <a:rect l="0" t="0" r="0" b="0"/>
            <a:pathLst>
              <a:path w="204806" h="347452">
                <a:moveTo>
                  <a:pt x="59578" y="4551"/>
                </a:moveTo>
                <a:lnTo>
                  <a:pt x="59578" y="0"/>
                </a:lnTo>
                <a:lnTo>
                  <a:pt x="58625" y="1517"/>
                </a:lnTo>
                <a:lnTo>
                  <a:pt x="55027" y="10822"/>
                </a:lnTo>
                <a:lnTo>
                  <a:pt x="53686" y="17304"/>
                </a:lnTo>
                <a:lnTo>
                  <a:pt x="52792" y="24483"/>
                </a:lnTo>
                <a:lnTo>
                  <a:pt x="52196" y="32126"/>
                </a:lnTo>
                <a:lnTo>
                  <a:pt x="49894" y="41032"/>
                </a:lnTo>
                <a:lnTo>
                  <a:pt x="46454" y="50779"/>
                </a:lnTo>
                <a:lnTo>
                  <a:pt x="42256" y="61087"/>
                </a:lnTo>
                <a:lnTo>
                  <a:pt x="38505" y="69864"/>
                </a:lnTo>
                <a:lnTo>
                  <a:pt x="27722" y="94176"/>
                </a:lnTo>
                <a:lnTo>
                  <a:pt x="18115" y="117409"/>
                </a:lnTo>
                <a:lnTo>
                  <a:pt x="14790" y="126462"/>
                </a:lnTo>
                <a:lnTo>
                  <a:pt x="12575" y="133450"/>
                </a:lnTo>
                <a:lnTo>
                  <a:pt x="11097" y="139061"/>
                </a:lnTo>
                <a:lnTo>
                  <a:pt x="9160" y="145659"/>
                </a:lnTo>
                <a:lnTo>
                  <a:pt x="4467" y="160610"/>
                </a:lnTo>
                <a:lnTo>
                  <a:pt x="2835" y="169550"/>
                </a:lnTo>
                <a:lnTo>
                  <a:pt x="1747" y="179321"/>
                </a:lnTo>
                <a:lnTo>
                  <a:pt x="1021" y="189644"/>
                </a:lnTo>
                <a:lnTo>
                  <a:pt x="537" y="201289"/>
                </a:lnTo>
                <a:lnTo>
                  <a:pt x="0" y="226927"/>
                </a:lnTo>
                <a:lnTo>
                  <a:pt x="809" y="237574"/>
                </a:lnTo>
                <a:lnTo>
                  <a:pt x="2301" y="246577"/>
                </a:lnTo>
                <a:lnTo>
                  <a:pt x="4248" y="254484"/>
                </a:lnTo>
                <a:lnTo>
                  <a:pt x="7451" y="262613"/>
                </a:lnTo>
                <a:lnTo>
                  <a:pt x="11492" y="270890"/>
                </a:lnTo>
                <a:lnTo>
                  <a:pt x="16090" y="279265"/>
                </a:lnTo>
                <a:lnTo>
                  <a:pt x="20109" y="284848"/>
                </a:lnTo>
                <a:lnTo>
                  <a:pt x="23740" y="288571"/>
                </a:lnTo>
                <a:lnTo>
                  <a:pt x="27113" y="291053"/>
                </a:lnTo>
                <a:lnTo>
                  <a:pt x="33402" y="296350"/>
                </a:lnTo>
                <a:lnTo>
                  <a:pt x="36412" y="299096"/>
                </a:lnTo>
                <a:lnTo>
                  <a:pt x="40324" y="301879"/>
                </a:lnTo>
                <a:lnTo>
                  <a:pt x="44837" y="304687"/>
                </a:lnTo>
                <a:lnTo>
                  <a:pt x="49750" y="307512"/>
                </a:lnTo>
                <a:lnTo>
                  <a:pt x="55884" y="309395"/>
                </a:lnTo>
                <a:lnTo>
                  <a:pt x="62830" y="310650"/>
                </a:lnTo>
                <a:lnTo>
                  <a:pt x="70318" y="311487"/>
                </a:lnTo>
                <a:lnTo>
                  <a:pt x="77215" y="312045"/>
                </a:lnTo>
                <a:lnTo>
                  <a:pt x="83718" y="312417"/>
                </a:lnTo>
                <a:lnTo>
                  <a:pt x="89959" y="312665"/>
                </a:lnTo>
                <a:lnTo>
                  <a:pt x="104513" y="312940"/>
                </a:lnTo>
                <a:lnTo>
                  <a:pt x="132589" y="313117"/>
                </a:lnTo>
                <a:lnTo>
                  <a:pt x="137779" y="312179"/>
                </a:lnTo>
                <a:lnTo>
                  <a:pt x="142192" y="310601"/>
                </a:lnTo>
                <a:lnTo>
                  <a:pt x="146086" y="308597"/>
                </a:lnTo>
                <a:lnTo>
                  <a:pt x="150588" y="305356"/>
                </a:lnTo>
                <a:lnTo>
                  <a:pt x="155494" y="301290"/>
                </a:lnTo>
                <a:lnTo>
                  <a:pt x="165072" y="292644"/>
                </a:lnTo>
                <a:lnTo>
                  <a:pt x="172504" y="285627"/>
                </a:lnTo>
                <a:lnTo>
                  <a:pt x="182043" y="276322"/>
                </a:lnTo>
                <a:lnTo>
                  <a:pt x="187985" y="267895"/>
                </a:lnTo>
                <a:lnTo>
                  <a:pt x="193800" y="257800"/>
                </a:lnTo>
                <a:lnTo>
                  <a:pt x="199559" y="246963"/>
                </a:lnTo>
                <a:lnTo>
                  <a:pt x="202754" y="238337"/>
                </a:lnTo>
                <a:lnTo>
                  <a:pt x="204553" y="228126"/>
                </a:lnTo>
                <a:lnTo>
                  <a:pt x="204805" y="225038"/>
                </a:lnTo>
                <a:lnTo>
                  <a:pt x="202546" y="216527"/>
                </a:lnTo>
                <a:lnTo>
                  <a:pt x="200609" y="211591"/>
                </a:lnTo>
                <a:lnTo>
                  <a:pt x="198366" y="208300"/>
                </a:lnTo>
                <a:lnTo>
                  <a:pt x="195919" y="206106"/>
                </a:lnTo>
                <a:lnTo>
                  <a:pt x="193334" y="204643"/>
                </a:lnTo>
                <a:lnTo>
                  <a:pt x="187922" y="203018"/>
                </a:lnTo>
                <a:lnTo>
                  <a:pt x="182342" y="202296"/>
                </a:lnTo>
                <a:lnTo>
                  <a:pt x="176687" y="201975"/>
                </a:lnTo>
                <a:lnTo>
                  <a:pt x="170988" y="202842"/>
                </a:lnTo>
                <a:lnTo>
                  <a:pt x="163379" y="204372"/>
                </a:lnTo>
                <a:lnTo>
                  <a:pt x="154496" y="206345"/>
                </a:lnTo>
                <a:lnTo>
                  <a:pt x="147622" y="208613"/>
                </a:lnTo>
                <a:lnTo>
                  <a:pt x="142086" y="211077"/>
                </a:lnTo>
                <a:lnTo>
                  <a:pt x="137443" y="213672"/>
                </a:lnTo>
                <a:lnTo>
                  <a:pt x="132443" y="215402"/>
                </a:lnTo>
                <a:lnTo>
                  <a:pt x="127205" y="216556"/>
                </a:lnTo>
                <a:lnTo>
                  <a:pt x="121807" y="217325"/>
                </a:lnTo>
                <a:lnTo>
                  <a:pt x="116304" y="219743"/>
                </a:lnTo>
                <a:lnTo>
                  <a:pt x="110730" y="223259"/>
                </a:lnTo>
                <a:lnTo>
                  <a:pt x="105109" y="227509"/>
                </a:lnTo>
                <a:lnTo>
                  <a:pt x="100409" y="231295"/>
                </a:lnTo>
                <a:lnTo>
                  <a:pt x="96324" y="234771"/>
                </a:lnTo>
                <a:lnTo>
                  <a:pt x="92648" y="238041"/>
                </a:lnTo>
                <a:lnTo>
                  <a:pt x="83483" y="246754"/>
                </a:lnTo>
                <a:lnTo>
                  <a:pt x="78372" y="251744"/>
                </a:lnTo>
                <a:lnTo>
                  <a:pt x="73060" y="257929"/>
                </a:lnTo>
                <a:lnTo>
                  <a:pt x="67613" y="264910"/>
                </a:lnTo>
                <a:lnTo>
                  <a:pt x="62078" y="272421"/>
                </a:lnTo>
                <a:lnTo>
                  <a:pt x="57434" y="278381"/>
                </a:lnTo>
                <a:lnTo>
                  <a:pt x="53386" y="283306"/>
                </a:lnTo>
                <a:lnTo>
                  <a:pt x="47301" y="291320"/>
                </a:lnTo>
                <a:lnTo>
                  <a:pt x="42922" y="302138"/>
                </a:lnTo>
                <a:lnTo>
                  <a:pt x="38522" y="311754"/>
                </a:lnTo>
                <a:lnTo>
                  <a:pt x="37921" y="316033"/>
                </a:lnTo>
                <a:lnTo>
                  <a:pt x="38472" y="319838"/>
                </a:lnTo>
                <a:lnTo>
                  <a:pt x="39792" y="323327"/>
                </a:lnTo>
                <a:lnTo>
                  <a:pt x="43799" y="329744"/>
                </a:lnTo>
                <a:lnTo>
                  <a:pt x="46201" y="332789"/>
                </a:lnTo>
                <a:lnTo>
                  <a:pt x="48755" y="334819"/>
                </a:lnTo>
                <a:lnTo>
                  <a:pt x="51410" y="336172"/>
                </a:lnTo>
                <a:lnTo>
                  <a:pt x="54133" y="337074"/>
                </a:lnTo>
                <a:lnTo>
                  <a:pt x="59698" y="340616"/>
                </a:lnTo>
                <a:lnTo>
                  <a:pt x="68150" y="3474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45"/>
          <p:cNvSpPr/>
          <p:nvPr/>
        </p:nvSpPr>
        <p:spPr>
          <a:xfrm>
            <a:off x="5403532" y="2074545"/>
            <a:ext cx="136571" cy="197168"/>
          </a:xfrm>
          <a:custGeom>
            <a:avLst/>
            <a:gdLst/>
            <a:ahLst/>
            <a:cxnLst/>
            <a:rect l="0" t="0" r="0" b="0"/>
            <a:pathLst>
              <a:path w="136571" h="197168">
                <a:moveTo>
                  <a:pt x="85725" y="0"/>
                </a:moveTo>
                <a:lnTo>
                  <a:pt x="99377" y="4550"/>
                </a:lnTo>
                <a:lnTo>
                  <a:pt x="103399" y="6843"/>
                </a:lnTo>
                <a:lnTo>
                  <a:pt x="106080" y="9325"/>
                </a:lnTo>
                <a:lnTo>
                  <a:pt x="107868" y="11931"/>
                </a:lnTo>
                <a:lnTo>
                  <a:pt x="110964" y="15574"/>
                </a:lnTo>
                <a:lnTo>
                  <a:pt x="114934" y="19907"/>
                </a:lnTo>
                <a:lnTo>
                  <a:pt x="127082" y="32568"/>
                </a:lnTo>
                <a:lnTo>
                  <a:pt x="130441" y="36000"/>
                </a:lnTo>
                <a:lnTo>
                  <a:pt x="132681" y="43049"/>
                </a:lnTo>
                <a:lnTo>
                  <a:pt x="134174" y="52512"/>
                </a:lnTo>
                <a:lnTo>
                  <a:pt x="135833" y="71916"/>
                </a:lnTo>
                <a:lnTo>
                  <a:pt x="136570" y="83715"/>
                </a:lnTo>
                <a:lnTo>
                  <a:pt x="135814" y="89147"/>
                </a:lnTo>
                <a:lnTo>
                  <a:pt x="134358" y="94674"/>
                </a:lnTo>
                <a:lnTo>
                  <a:pt x="132434" y="100263"/>
                </a:lnTo>
                <a:lnTo>
                  <a:pt x="129247" y="105894"/>
                </a:lnTo>
                <a:lnTo>
                  <a:pt x="125217" y="111554"/>
                </a:lnTo>
                <a:lnTo>
                  <a:pt x="120626" y="117232"/>
                </a:lnTo>
                <a:lnTo>
                  <a:pt x="114707" y="123874"/>
                </a:lnTo>
                <a:lnTo>
                  <a:pt x="100511" y="138875"/>
                </a:lnTo>
                <a:lnTo>
                  <a:pt x="71903" y="167936"/>
                </a:lnTo>
                <a:lnTo>
                  <a:pt x="63175" y="174822"/>
                </a:lnTo>
                <a:lnTo>
                  <a:pt x="55452" y="179413"/>
                </a:lnTo>
                <a:lnTo>
                  <a:pt x="48398" y="182474"/>
                </a:lnTo>
                <a:lnTo>
                  <a:pt x="35480" y="188414"/>
                </a:lnTo>
                <a:lnTo>
                  <a:pt x="29368" y="191332"/>
                </a:lnTo>
                <a:lnTo>
                  <a:pt x="24341" y="193277"/>
                </a:lnTo>
                <a:lnTo>
                  <a:pt x="20038" y="194574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46"/>
          <p:cNvSpPr/>
          <p:nvPr/>
        </p:nvSpPr>
        <p:spPr>
          <a:xfrm>
            <a:off x="5686425" y="1894522"/>
            <a:ext cx="321525" cy="17146"/>
          </a:xfrm>
          <a:custGeom>
            <a:avLst/>
            <a:gdLst/>
            <a:ahLst/>
            <a:cxnLst/>
            <a:rect l="0" t="0" r="0" b="0"/>
            <a:pathLst>
              <a:path w="321525" h="17146">
                <a:moveTo>
                  <a:pt x="0" y="0"/>
                </a:moveTo>
                <a:lnTo>
                  <a:pt x="4550" y="9102"/>
                </a:lnTo>
                <a:lnTo>
                  <a:pt x="6843" y="11783"/>
                </a:lnTo>
                <a:lnTo>
                  <a:pt x="9325" y="13570"/>
                </a:lnTo>
                <a:lnTo>
                  <a:pt x="11931" y="14762"/>
                </a:lnTo>
                <a:lnTo>
                  <a:pt x="14621" y="15556"/>
                </a:lnTo>
                <a:lnTo>
                  <a:pt x="17367" y="16086"/>
                </a:lnTo>
                <a:lnTo>
                  <a:pt x="20151" y="16439"/>
                </a:lnTo>
                <a:lnTo>
                  <a:pt x="28619" y="16936"/>
                </a:lnTo>
                <a:lnTo>
                  <a:pt x="46262" y="17083"/>
                </a:lnTo>
                <a:lnTo>
                  <a:pt x="56558" y="16151"/>
                </a:lnTo>
                <a:lnTo>
                  <a:pt x="69138" y="14577"/>
                </a:lnTo>
                <a:lnTo>
                  <a:pt x="83239" y="12576"/>
                </a:lnTo>
                <a:lnTo>
                  <a:pt x="94546" y="11241"/>
                </a:lnTo>
                <a:lnTo>
                  <a:pt x="103988" y="10352"/>
                </a:lnTo>
                <a:lnTo>
                  <a:pt x="112188" y="9759"/>
                </a:lnTo>
                <a:lnTo>
                  <a:pt x="121464" y="9363"/>
                </a:lnTo>
                <a:lnTo>
                  <a:pt x="141931" y="8924"/>
                </a:lnTo>
                <a:lnTo>
                  <a:pt x="154628" y="7854"/>
                </a:lnTo>
                <a:lnTo>
                  <a:pt x="168808" y="6189"/>
                </a:lnTo>
                <a:lnTo>
                  <a:pt x="183976" y="4126"/>
                </a:lnTo>
                <a:lnTo>
                  <a:pt x="196946" y="2751"/>
                </a:lnTo>
                <a:lnTo>
                  <a:pt x="208449" y="1834"/>
                </a:lnTo>
                <a:lnTo>
                  <a:pt x="218976" y="1223"/>
                </a:lnTo>
                <a:lnTo>
                  <a:pt x="253532" y="543"/>
                </a:lnTo>
                <a:lnTo>
                  <a:pt x="274749" y="362"/>
                </a:lnTo>
                <a:lnTo>
                  <a:pt x="289846" y="1194"/>
                </a:lnTo>
                <a:lnTo>
                  <a:pt x="300863" y="2701"/>
                </a:lnTo>
                <a:lnTo>
                  <a:pt x="320838" y="7413"/>
                </a:lnTo>
                <a:lnTo>
                  <a:pt x="321524" y="8752"/>
                </a:lnTo>
                <a:lnTo>
                  <a:pt x="321029" y="10597"/>
                </a:lnTo>
                <a:lnTo>
                  <a:pt x="319747" y="12780"/>
                </a:lnTo>
                <a:lnTo>
                  <a:pt x="316987" y="14235"/>
                </a:lnTo>
                <a:lnTo>
                  <a:pt x="313242" y="15205"/>
                </a:lnTo>
                <a:lnTo>
                  <a:pt x="300037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47"/>
          <p:cNvSpPr/>
          <p:nvPr/>
        </p:nvSpPr>
        <p:spPr>
          <a:xfrm>
            <a:off x="6022483" y="1791766"/>
            <a:ext cx="314885" cy="359932"/>
          </a:xfrm>
          <a:custGeom>
            <a:avLst/>
            <a:gdLst/>
            <a:ahLst/>
            <a:cxnLst/>
            <a:rect l="0" t="0" r="0" b="0"/>
            <a:pathLst>
              <a:path w="314885" h="359932">
                <a:moveTo>
                  <a:pt x="101139" y="17031"/>
                </a:moveTo>
                <a:lnTo>
                  <a:pt x="101139" y="12480"/>
                </a:lnTo>
                <a:lnTo>
                  <a:pt x="102092" y="11140"/>
                </a:lnTo>
                <a:lnTo>
                  <a:pt x="103679" y="10246"/>
                </a:lnTo>
                <a:lnTo>
                  <a:pt x="109888" y="8301"/>
                </a:lnTo>
                <a:lnTo>
                  <a:pt x="122172" y="4261"/>
                </a:lnTo>
                <a:lnTo>
                  <a:pt x="131354" y="2803"/>
                </a:lnTo>
                <a:lnTo>
                  <a:pt x="142237" y="1830"/>
                </a:lnTo>
                <a:lnTo>
                  <a:pt x="164172" y="750"/>
                </a:lnTo>
                <a:lnTo>
                  <a:pt x="180271" y="270"/>
                </a:lnTo>
                <a:lnTo>
                  <a:pt x="200045" y="0"/>
                </a:lnTo>
                <a:lnTo>
                  <a:pt x="206129" y="914"/>
                </a:lnTo>
                <a:lnTo>
                  <a:pt x="212090" y="2477"/>
                </a:lnTo>
                <a:lnTo>
                  <a:pt x="217969" y="4471"/>
                </a:lnTo>
                <a:lnTo>
                  <a:pt x="223793" y="5800"/>
                </a:lnTo>
                <a:lnTo>
                  <a:pt x="229581" y="6686"/>
                </a:lnTo>
                <a:lnTo>
                  <a:pt x="235344" y="7277"/>
                </a:lnTo>
                <a:lnTo>
                  <a:pt x="241092" y="8623"/>
                </a:lnTo>
                <a:lnTo>
                  <a:pt x="246829" y="10473"/>
                </a:lnTo>
                <a:lnTo>
                  <a:pt x="252558" y="12659"/>
                </a:lnTo>
                <a:lnTo>
                  <a:pt x="261464" y="17628"/>
                </a:lnTo>
                <a:lnTo>
                  <a:pt x="270502" y="24916"/>
                </a:lnTo>
                <a:lnTo>
                  <a:pt x="276913" y="30860"/>
                </a:lnTo>
                <a:lnTo>
                  <a:pt x="298631" y="51830"/>
                </a:lnTo>
                <a:lnTo>
                  <a:pt x="305753" y="61390"/>
                </a:lnTo>
                <a:lnTo>
                  <a:pt x="311141" y="71036"/>
                </a:lnTo>
                <a:lnTo>
                  <a:pt x="313536" y="78498"/>
                </a:lnTo>
                <a:lnTo>
                  <a:pt x="314174" y="84679"/>
                </a:lnTo>
                <a:lnTo>
                  <a:pt x="314600" y="92610"/>
                </a:lnTo>
                <a:lnTo>
                  <a:pt x="314884" y="101707"/>
                </a:lnTo>
                <a:lnTo>
                  <a:pt x="314121" y="111582"/>
                </a:lnTo>
                <a:lnTo>
                  <a:pt x="312660" y="121975"/>
                </a:lnTo>
                <a:lnTo>
                  <a:pt x="310733" y="132714"/>
                </a:lnTo>
                <a:lnTo>
                  <a:pt x="308496" y="141778"/>
                </a:lnTo>
                <a:lnTo>
                  <a:pt x="306052" y="149725"/>
                </a:lnTo>
                <a:lnTo>
                  <a:pt x="303470" y="156929"/>
                </a:lnTo>
                <a:lnTo>
                  <a:pt x="298892" y="165541"/>
                </a:lnTo>
                <a:lnTo>
                  <a:pt x="292982" y="175093"/>
                </a:lnTo>
                <a:lnTo>
                  <a:pt x="286184" y="185271"/>
                </a:lnTo>
                <a:lnTo>
                  <a:pt x="279747" y="193961"/>
                </a:lnTo>
                <a:lnTo>
                  <a:pt x="273551" y="201659"/>
                </a:lnTo>
                <a:lnTo>
                  <a:pt x="267516" y="208697"/>
                </a:lnTo>
                <a:lnTo>
                  <a:pt x="261587" y="215293"/>
                </a:lnTo>
                <a:lnTo>
                  <a:pt x="249919" y="227702"/>
                </a:lnTo>
                <a:lnTo>
                  <a:pt x="221179" y="256958"/>
                </a:lnTo>
                <a:lnTo>
                  <a:pt x="215456" y="262707"/>
                </a:lnTo>
                <a:lnTo>
                  <a:pt x="208783" y="267493"/>
                </a:lnTo>
                <a:lnTo>
                  <a:pt x="201477" y="271636"/>
                </a:lnTo>
                <a:lnTo>
                  <a:pt x="193748" y="275350"/>
                </a:lnTo>
                <a:lnTo>
                  <a:pt x="183833" y="280684"/>
                </a:lnTo>
                <a:lnTo>
                  <a:pt x="141322" y="304696"/>
                </a:lnTo>
                <a:lnTo>
                  <a:pt x="133643" y="308820"/>
                </a:lnTo>
                <a:lnTo>
                  <a:pt x="127571" y="312522"/>
                </a:lnTo>
                <a:lnTo>
                  <a:pt x="118284" y="319175"/>
                </a:lnTo>
                <a:lnTo>
                  <a:pt x="113521" y="321331"/>
                </a:lnTo>
                <a:lnTo>
                  <a:pt x="108442" y="322767"/>
                </a:lnTo>
                <a:lnTo>
                  <a:pt x="103150" y="323725"/>
                </a:lnTo>
                <a:lnTo>
                  <a:pt x="97717" y="324364"/>
                </a:lnTo>
                <a:lnTo>
                  <a:pt x="92190" y="324790"/>
                </a:lnTo>
                <a:lnTo>
                  <a:pt x="86601" y="325073"/>
                </a:lnTo>
                <a:lnTo>
                  <a:pt x="80017" y="326215"/>
                </a:lnTo>
                <a:lnTo>
                  <a:pt x="72770" y="327929"/>
                </a:lnTo>
                <a:lnTo>
                  <a:pt x="65081" y="330024"/>
                </a:lnTo>
                <a:lnTo>
                  <a:pt x="59003" y="330468"/>
                </a:lnTo>
                <a:lnTo>
                  <a:pt x="53999" y="329811"/>
                </a:lnTo>
                <a:lnTo>
                  <a:pt x="44945" y="327495"/>
                </a:lnTo>
                <a:lnTo>
                  <a:pt x="39864" y="326877"/>
                </a:lnTo>
                <a:lnTo>
                  <a:pt x="34572" y="326465"/>
                </a:lnTo>
                <a:lnTo>
                  <a:pt x="30091" y="325238"/>
                </a:lnTo>
                <a:lnTo>
                  <a:pt x="22572" y="321334"/>
                </a:lnTo>
                <a:lnTo>
                  <a:pt x="12984" y="313782"/>
                </a:lnTo>
                <a:lnTo>
                  <a:pt x="4111" y="305511"/>
                </a:lnTo>
                <a:lnTo>
                  <a:pt x="2163" y="302696"/>
                </a:lnTo>
                <a:lnTo>
                  <a:pt x="0" y="297028"/>
                </a:lnTo>
                <a:lnTo>
                  <a:pt x="376" y="294183"/>
                </a:lnTo>
                <a:lnTo>
                  <a:pt x="1578" y="291334"/>
                </a:lnTo>
                <a:lnTo>
                  <a:pt x="3333" y="288482"/>
                </a:lnTo>
                <a:lnTo>
                  <a:pt x="5282" y="280234"/>
                </a:lnTo>
                <a:lnTo>
                  <a:pt x="5802" y="275367"/>
                </a:lnTo>
                <a:lnTo>
                  <a:pt x="8053" y="270218"/>
                </a:lnTo>
                <a:lnTo>
                  <a:pt x="15635" y="259416"/>
                </a:lnTo>
                <a:lnTo>
                  <a:pt x="20324" y="255773"/>
                </a:lnTo>
                <a:lnTo>
                  <a:pt x="25355" y="253345"/>
                </a:lnTo>
                <a:lnTo>
                  <a:pt x="30614" y="251726"/>
                </a:lnTo>
                <a:lnTo>
                  <a:pt x="37930" y="248742"/>
                </a:lnTo>
                <a:lnTo>
                  <a:pt x="46617" y="244848"/>
                </a:lnTo>
                <a:lnTo>
                  <a:pt x="71967" y="232805"/>
                </a:lnTo>
                <a:lnTo>
                  <a:pt x="78834" y="229460"/>
                </a:lnTo>
                <a:lnTo>
                  <a:pt x="86268" y="226278"/>
                </a:lnTo>
                <a:lnTo>
                  <a:pt x="94083" y="223204"/>
                </a:lnTo>
                <a:lnTo>
                  <a:pt x="102150" y="220202"/>
                </a:lnTo>
                <a:lnTo>
                  <a:pt x="109433" y="218201"/>
                </a:lnTo>
                <a:lnTo>
                  <a:pt x="116194" y="216867"/>
                </a:lnTo>
                <a:lnTo>
                  <a:pt x="122605" y="215977"/>
                </a:lnTo>
                <a:lnTo>
                  <a:pt x="129737" y="215384"/>
                </a:lnTo>
                <a:lnTo>
                  <a:pt x="137350" y="214989"/>
                </a:lnTo>
                <a:lnTo>
                  <a:pt x="145282" y="214726"/>
                </a:lnTo>
                <a:lnTo>
                  <a:pt x="152475" y="215502"/>
                </a:lnTo>
                <a:lnTo>
                  <a:pt x="159176" y="216973"/>
                </a:lnTo>
                <a:lnTo>
                  <a:pt x="165547" y="218906"/>
                </a:lnTo>
                <a:lnTo>
                  <a:pt x="171700" y="220194"/>
                </a:lnTo>
                <a:lnTo>
                  <a:pt x="177707" y="221053"/>
                </a:lnTo>
                <a:lnTo>
                  <a:pt x="183617" y="221626"/>
                </a:lnTo>
                <a:lnTo>
                  <a:pt x="191367" y="223912"/>
                </a:lnTo>
                <a:lnTo>
                  <a:pt x="200343" y="227342"/>
                </a:lnTo>
                <a:lnTo>
                  <a:pt x="218572" y="235280"/>
                </a:lnTo>
                <a:lnTo>
                  <a:pt x="233024" y="241983"/>
                </a:lnTo>
                <a:lnTo>
                  <a:pt x="240498" y="247009"/>
                </a:lnTo>
                <a:lnTo>
                  <a:pt x="248337" y="253217"/>
                </a:lnTo>
                <a:lnTo>
                  <a:pt x="256421" y="260214"/>
                </a:lnTo>
                <a:lnTo>
                  <a:pt x="263716" y="268688"/>
                </a:lnTo>
                <a:lnTo>
                  <a:pt x="270484" y="278147"/>
                </a:lnTo>
                <a:lnTo>
                  <a:pt x="276900" y="288264"/>
                </a:lnTo>
                <a:lnTo>
                  <a:pt x="282131" y="297865"/>
                </a:lnTo>
                <a:lnTo>
                  <a:pt x="286570" y="307124"/>
                </a:lnTo>
                <a:lnTo>
                  <a:pt x="290482" y="316154"/>
                </a:lnTo>
                <a:lnTo>
                  <a:pt x="294043" y="323126"/>
                </a:lnTo>
                <a:lnTo>
                  <a:pt x="300539" y="333413"/>
                </a:lnTo>
                <a:lnTo>
                  <a:pt x="304061" y="341160"/>
                </a:lnTo>
                <a:lnTo>
                  <a:pt x="306879" y="3599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48"/>
          <p:cNvSpPr/>
          <p:nvPr/>
        </p:nvSpPr>
        <p:spPr>
          <a:xfrm>
            <a:off x="6397942" y="2144316"/>
            <a:ext cx="64712" cy="15955"/>
          </a:xfrm>
          <a:custGeom>
            <a:avLst/>
            <a:gdLst/>
            <a:ahLst/>
            <a:cxnLst/>
            <a:rect l="0" t="0" r="0" b="0"/>
            <a:pathLst>
              <a:path w="64712" h="15955">
                <a:moveTo>
                  <a:pt x="51435" y="7381"/>
                </a:moveTo>
                <a:lnTo>
                  <a:pt x="55986" y="7381"/>
                </a:lnTo>
                <a:lnTo>
                  <a:pt x="57327" y="6429"/>
                </a:lnTo>
                <a:lnTo>
                  <a:pt x="58220" y="4841"/>
                </a:lnTo>
                <a:lnTo>
                  <a:pt x="58816" y="2830"/>
                </a:lnTo>
                <a:lnTo>
                  <a:pt x="60166" y="1490"/>
                </a:lnTo>
                <a:lnTo>
                  <a:pt x="62018" y="596"/>
                </a:lnTo>
                <a:lnTo>
                  <a:pt x="64205" y="0"/>
                </a:lnTo>
                <a:lnTo>
                  <a:pt x="64711" y="555"/>
                </a:lnTo>
                <a:lnTo>
                  <a:pt x="64096" y="1878"/>
                </a:lnTo>
                <a:lnTo>
                  <a:pt x="62733" y="3712"/>
                </a:lnTo>
                <a:lnTo>
                  <a:pt x="60872" y="4935"/>
                </a:lnTo>
                <a:lnTo>
                  <a:pt x="58679" y="5751"/>
                </a:lnTo>
                <a:lnTo>
                  <a:pt x="56264" y="6294"/>
                </a:lnTo>
                <a:lnTo>
                  <a:pt x="52749" y="7609"/>
                </a:lnTo>
                <a:lnTo>
                  <a:pt x="48501" y="9438"/>
                </a:lnTo>
                <a:lnTo>
                  <a:pt x="43764" y="11610"/>
                </a:lnTo>
                <a:lnTo>
                  <a:pt x="38701" y="13058"/>
                </a:lnTo>
                <a:lnTo>
                  <a:pt x="33421" y="14023"/>
                </a:lnTo>
                <a:lnTo>
                  <a:pt x="0" y="159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49"/>
          <p:cNvSpPr/>
          <p:nvPr/>
        </p:nvSpPr>
        <p:spPr>
          <a:xfrm>
            <a:off x="6458842" y="1817519"/>
            <a:ext cx="213410" cy="365434"/>
          </a:xfrm>
          <a:custGeom>
            <a:avLst/>
            <a:gdLst/>
            <a:ahLst/>
            <a:cxnLst/>
            <a:rect l="0" t="0" r="0" b="0"/>
            <a:pathLst>
              <a:path w="213410" h="365434">
                <a:moveTo>
                  <a:pt x="187702" y="68431"/>
                </a:moveTo>
                <a:lnTo>
                  <a:pt x="192254" y="59329"/>
                </a:lnTo>
                <a:lnTo>
                  <a:pt x="194488" y="49780"/>
                </a:lnTo>
                <a:lnTo>
                  <a:pt x="195481" y="40139"/>
                </a:lnTo>
                <a:lnTo>
                  <a:pt x="196040" y="29356"/>
                </a:lnTo>
                <a:lnTo>
                  <a:pt x="196171" y="23124"/>
                </a:lnTo>
                <a:lnTo>
                  <a:pt x="195253" y="20129"/>
                </a:lnTo>
                <a:lnTo>
                  <a:pt x="191693" y="14261"/>
                </a:lnTo>
                <a:lnTo>
                  <a:pt x="186936" y="8478"/>
                </a:lnTo>
                <a:lnTo>
                  <a:pt x="184334" y="5602"/>
                </a:lnTo>
                <a:lnTo>
                  <a:pt x="181647" y="3685"/>
                </a:lnTo>
                <a:lnTo>
                  <a:pt x="176122" y="1555"/>
                </a:lnTo>
                <a:lnTo>
                  <a:pt x="172361" y="987"/>
                </a:lnTo>
                <a:lnTo>
                  <a:pt x="167950" y="608"/>
                </a:lnTo>
                <a:lnTo>
                  <a:pt x="163104" y="355"/>
                </a:lnTo>
                <a:lnTo>
                  <a:pt x="152640" y="75"/>
                </a:lnTo>
                <a:lnTo>
                  <a:pt x="147182" y="0"/>
                </a:lnTo>
                <a:lnTo>
                  <a:pt x="141639" y="903"/>
                </a:lnTo>
                <a:lnTo>
                  <a:pt x="136039" y="2457"/>
                </a:lnTo>
                <a:lnTo>
                  <a:pt x="108812" y="11795"/>
                </a:lnTo>
                <a:lnTo>
                  <a:pt x="101771" y="14481"/>
                </a:lnTo>
                <a:lnTo>
                  <a:pt x="95172" y="17225"/>
                </a:lnTo>
                <a:lnTo>
                  <a:pt x="88868" y="20006"/>
                </a:lnTo>
                <a:lnTo>
                  <a:pt x="81809" y="22812"/>
                </a:lnTo>
                <a:lnTo>
                  <a:pt x="66344" y="28471"/>
                </a:lnTo>
                <a:lnTo>
                  <a:pt x="60124" y="32266"/>
                </a:lnTo>
                <a:lnTo>
                  <a:pt x="55026" y="36701"/>
                </a:lnTo>
                <a:lnTo>
                  <a:pt x="50673" y="41562"/>
                </a:lnTo>
                <a:lnTo>
                  <a:pt x="40758" y="52044"/>
                </a:lnTo>
                <a:lnTo>
                  <a:pt x="35447" y="57506"/>
                </a:lnTo>
                <a:lnTo>
                  <a:pt x="30954" y="64005"/>
                </a:lnTo>
                <a:lnTo>
                  <a:pt x="27006" y="71195"/>
                </a:lnTo>
                <a:lnTo>
                  <a:pt x="19126" y="87757"/>
                </a:lnTo>
                <a:lnTo>
                  <a:pt x="9275" y="107817"/>
                </a:lnTo>
                <a:lnTo>
                  <a:pt x="5886" y="116596"/>
                </a:lnTo>
                <a:lnTo>
                  <a:pt x="3627" y="124353"/>
                </a:lnTo>
                <a:lnTo>
                  <a:pt x="2120" y="131430"/>
                </a:lnTo>
                <a:lnTo>
                  <a:pt x="1116" y="138053"/>
                </a:lnTo>
                <a:lnTo>
                  <a:pt x="447" y="144373"/>
                </a:lnTo>
                <a:lnTo>
                  <a:pt x="0" y="150491"/>
                </a:lnTo>
                <a:lnTo>
                  <a:pt x="1607" y="155523"/>
                </a:lnTo>
                <a:lnTo>
                  <a:pt x="4585" y="159830"/>
                </a:lnTo>
                <a:lnTo>
                  <a:pt x="13948" y="169035"/>
                </a:lnTo>
                <a:lnTo>
                  <a:pt x="15669" y="169790"/>
                </a:lnTo>
                <a:lnTo>
                  <a:pt x="20121" y="170629"/>
                </a:lnTo>
                <a:lnTo>
                  <a:pt x="23594" y="170853"/>
                </a:lnTo>
                <a:lnTo>
                  <a:pt x="27814" y="171002"/>
                </a:lnTo>
                <a:lnTo>
                  <a:pt x="32533" y="171102"/>
                </a:lnTo>
                <a:lnTo>
                  <a:pt x="36631" y="170216"/>
                </a:lnTo>
                <a:lnTo>
                  <a:pt x="40315" y="168672"/>
                </a:lnTo>
                <a:lnTo>
                  <a:pt x="43725" y="166691"/>
                </a:lnTo>
                <a:lnTo>
                  <a:pt x="52593" y="161949"/>
                </a:lnTo>
                <a:lnTo>
                  <a:pt x="57624" y="159352"/>
                </a:lnTo>
                <a:lnTo>
                  <a:pt x="62883" y="155715"/>
                </a:lnTo>
                <a:lnTo>
                  <a:pt x="68295" y="151385"/>
                </a:lnTo>
                <a:lnTo>
                  <a:pt x="73808" y="146593"/>
                </a:lnTo>
                <a:lnTo>
                  <a:pt x="79387" y="142447"/>
                </a:lnTo>
                <a:lnTo>
                  <a:pt x="85012" y="138730"/>
                </a:lnTo>
                <a:lnTo>
                  <a:pt x="90668" y="135299"/>
                </a:lnTo>
                <a:lnTo>
                  <a:pt x="97295" y="130154"/>
                </a:lnTo>
                <a:lnTo>
                  <a:pt x="104571" y="123867"/>
                </a:lnTo>
                <a:lnTo>
                  <a:pt x="112279" y="116818"/>
                </a:lnTo>
                <a:lnTo>
                  <a:pt x="128464" y="101366"/>
                </a:lnTo>
                <a:lnTo>
                  <a:pt x="136780" y="93245"/>
                </a:lnTo>
                <a:lnTo>
                  <a:pt x="144229" y="84974"/>
                </a:lnTo>
                <a:lnTo>
                  <a:pt x="151101" y="76602"/>
                </a:lnTo>
                <a:lnTo>
                  <a:pt x="157585" y="68163"/>
                </a:lnTo>
                <a:lnTo>
                  <a:pt x="161910" y="60632"/>
                </a:lnTo>
                <a:lnTo>
                  <a:pt x="164793" y="53707"/>
                </a:lnTo>
                <a:lnTo>
                  <a:pt x="166714" y="47185"/>
                </a:lnTo>
                <a:lnTo>
                  <a:pt x="171389" y="37398"/>
                </a:lnTo>
                <a:lnTo>
                  <a:pt x="175690" y="29873"/>
                </a:lnTo>
                <a:lnTo>
                  <a:pt x="178111" y="22187"/>
                </a:lnTo>
                <a:lnTo>
                  <a:pt x="178451" y="22362"/>
                </a:lnTo>
                <a:lnTo>
                  <a:pt x="178677" y="23430"/>
                </a:lnTo>
                <a:lnTo>
                  <a:pt x="183547" y="34036"/>
                </a:lnTo>
                <a:lnTo>
                  <a:pt x="184932" y="42644"/>
                </a:lnTo>
                <a:lnTo>
                  <a:pt x="185856" y="54097"/>
                </a:lnTo>
                <a:lnTo>
                  <a:pt x="186471" y="67447"/>
                </a:lnTo>
                <a:lnTo>
                  <a:pt x="188787" y="83015"/>
                </a:lnTo>
                <a:lnTo>
                  <a:pt x="192235" y="100061"/>
                </a:lnTo>
                <a:lnTo>
                  <a:pt x="196440" y="118093"/>
                </a:lnTo>
                <a:lnTo>
                  <a:pt x="199243" y="132971"/>
                </a:lnTo>
                <a:lnTo>
                  <a:pt x="201111" y="145748"/>
                </a:lnTo>
                <a:lnTo>
                  <a:pt x="208661" y="209539"/>
                </a:lnTo>
                <a:lnTo>
                  <a:pt x="210247" y="228225"/>
                </a:lnTo>
                <a:lnTo>
                  <a:pt x="211305" y="246398"/>
                </a:lnTo>
                <a:lnTo>
                  <a:pt x="212793" y="289119"/>
                </a:lnTo>
                <a:lnTo>
                  <a:pt x="213142" y="312247"/>
                </a:lnTo>
                <a:lnTo>
                  <a:pt x="213384" y="365345"/>
                </a:lnTo>
                <a:lnTo>
                  <a:pt x="213395" y="365433"/>
                </a:lnTo>
                <a:lnTo>
                  <a:pt x="213409" y="362992"/>
                </a:lnTo>
                <a:lnTo>
                  <a:pt x="212460" y="361960"/>
                </a:lnTo>
                <a:lnTo>
                  <a:pt x="210875" y="361272"/>
                </a:lnTo>
                <a:lnTo>
                  <a:pt x="204848" y="3598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50"/>
          <p:cNvSpPr/>
          <p:nvPr/>
        </p:nvSpPr>
        <p:spPr>
          <a:xfrm>
            <a:off x="6629400" y="1705927"/>
            <a:ext cx="366291" cy="548641"/>
          </a:xfrm>
          <a:custGeom>
            <a:avLst/>
            <a:gdLst/>
            <a:ahLst/>
            <a:cxnLst/>
            <a:rect l="0" t="0" r="0" b="0"/>
            <a:pathLst>
              <a:path w="366291" h="548641">
                <a:moveTo>
                  <a:pt x="85725" y="0"/>
                </a:moveTo>
                <a:lnTo>
                  <a:pt x="103928" y="9102"/>
                </a:lnTo>
                <a:lnTo>
                  <a:pt x="114052" y="13688"/>
                </a:lnTo>
                <a:lnTo>
                  <a:pt x="138003" y="23863"/>
                </a:lnTo>
                <a:lnTo>
                  <a:pt x="148199" y="29244"/>
                </a:lnTo>
                <a:lnTo>
                  <a:pt x="156902" y="34736"/>
                </a:lnTo>
                <a:lnTo>
                  <a:pt x="164608" y="40302"/>
                </a:lnTo>
                <a:lnTo>
                  <a:pt x="173556" y="45918"/>
                </a:lnTo>
                <a:lnTo>
                  <a:pt x="183332" y="51567"/>
                </a:lnTo>
                <a:lnTo>
                  <a:pt x="202448" y="61971"/>
                </a:lnTo>
                <a:lnTo>
                  <a:pt x="217295" y="69770"/>
                </a:lnTo>
                <a:lnTo>
                  <a:pt x="227730" y="77946"/>
                </a:lnTo>
                <a:lnTo>
                  <a:pt x="240403" y="89112"/>
                </a:lnTo>
                <a:lnTo>
                  <a:pt x="268770" y="115805"/>
                </a:lnTo>
                <a:lnTo>
                  <a:pt x="297253" y="143544"/>
                </a:lnTo>
                <a:lnTo>
                  <a:pt x="308659" y="156656"/>
                </a:lnTo>
                <a:lnTo>
                  <a:pt x="318167" y="169207"/>
                </a:lnTo>
                <a:lnTo>
                  <a:pt x="347116" y="212176"/>
                </a:lnTo>
                <a:lnTo>
                  <a:pt x="352378" y="221461"/>
                </a:lnTo>
                <a:lnTo>
                  <a:pt x="356839" y="230508"/>
                </a:lnTo>
                <a:lnTo>
                  <a:pt x="360764" y="239397"/>
                </a:lnTo>
                <a:lnTo>
                  <a:pt x="363382" y="249133"/>
                </a:lnTo>
                <a:lnTo>
                  <a:pt x="365127" y="259434"/>
                </a:lnTo>
                <a:lnTo>
                  <a:pt x="366290" y="270111"/>
                </a:lnTo>
                <a:lnTo>
                  <a:pt x="366114" y="281039"/>
                </a:lnTo>
                <a:lnTo>
                  <a:pt x="365043" y="292134"/>
                </a:lnTo>
                <a:lnTo>
                  <a:pt x="363377" y="303341"/>
                </a:lnTo>
                <a:lnTo>
                  <a:pt x="360361" y="313670"/>
                </a:lnTo>
                <a:lnTo>
                  <a:pt x="356446" y="323413"/>
                </a:lnTo>
                <a:lnTo>
                  <a:pt x="351931" y="332766"/>
                </a:lnTo>
                <a:lnTo>
                  <a:pt x="347967" y="341859"/>
                </a:lnTo>
                <a:lnTo>
                  <a:pt x="344373" y="350779"/>
                </a:lnTo>
                <a:lnTo>
                  <a:pt x="341024" y="359582"/>
                </a:lnTo>
                <a:lnTo>
                  <a:pt x="335934" y="368309"/>
                </a:lnTo>
                <a:lnTo>
                  <a:pt x="329684" y="376984"/>
                </a:lnTo>
                <a:lnTo>
                  <a:pt x="322659" y="385625"/>
                </a:lnTo>
                <a:lnTo>
                  <a:pt x="315118" y="394244"/>
                </a:lnTo>
                <a:lnTo>
                  <a:pt x="307234" y="402847"/>
                </a:lnTo>
                <a:lnTo>
                  <a:pt x="290853" y="420025"/>
                </a:lnTo>
                <a:lnTo>
                  <a:pt x="274048" y="437185"/>
                </a:lnTo>
                <a:lnTo>
                  <a:pt x="264614" y="444809"/>
                </a:lnTo>
                <a:lnTo>
                  <a:pt x="254514" y="451797"/>
                </a:lnTo>
                <a:lnTo>
                  <a:pt x="234084" y="464641"/>
                </a:lnTo>
                <a:lnTo>
                  <a:pt x="188941" y="494199"/>
                </a:lnTo>
                <a:lnTo>
                  <a:pt x="181205" y="499011"/>
                </a:lnTo>
                <a:lnTo>
                  <a:pt x="174144" y="503171"/>
                </a:lnTo>
                <a:lnTo>
                  <a:pt x="167530" y="506898"/>
                </a:lnTo>
                <a:lnTo>
                  <a:pt x="160265" y="510334"/>
                </a:lnTo>
                <a:lnTo>
                  <a:pt x="152563" y="513578"/>
                </a:lnTo>
                <a:lnTo>
                  <a:pt x="144571" y="516693"/>
                </a:lnTo>
                <a:lnTo>
                  <a:pt x="128071" y="522694"/>
                </a:lnTo>
                <a:lnTo>
                  <a:pt x="119670" y="525628"/>
                </a:lnTo>
                <a:lnTo>
                  <a:pt x="112165" y="528536"/>
                </a:lnTo>
                <a:lnTo>
                  <a:pt x="105257" y="531427"/>
                </a:lnTo>
                <a:lnTo>
                  <a:pt x="98746" y="534307"/>
                </a:lnTo>
                <a:lnTo>
                  <a:pt x="91548" y="536228"/>
                </a:lnTo>
                <a:lnTo>
                  <a:pt x="83892" y="537507"/>
                </a:lnTo>
                <a:lnTo>
                  <a:pt x="75931" y="538361"/>
                </a:lnTo>
                <a:lnTo>
                  <a:pt x="65861" y="539882"/>
                </a:lnTo>
                <a:lnTo>
                  <a:pt x="32743" y="545622"/>
                </a:lnTo>
                <a:lnTo>
                  <a:pt x="25638" y="546628"/>
                </a:lnTo>
                <a:lnTo>
                  <a:pt x="0" y="5486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51"/>
          <p:cNvSpPr/>
          <p:nvPr/>
        </p:nvSpPr>
        <p:spPr>
          <a:xfrm>
            <a:off x="1674494" y="2655588"/>
            <a:ext cx="293410" cy="288874"/>
          </a:xfrm>
          <a:custGeom>
            <a:avLst/>
            <a:gdLst/>
            <a:ahLst/>
            <a:cxnLst/>
            <a:rect l="0" t="0" r="0" b="0"/>
            <a:pathLst>
              <a:path w="293410" h="288874">
                <a:moveTo>
                  <a:pt x="42863" y="276207"/>
                </a:moveTo>
                <a:lnTo>
                  <a:pt x="38312" y="276207"/>
                </a:lnTo>
                <a:lnTo>
                  <a:pt x="36971" y="275254"/>
                </a:lnTo>
                <a:lnTo>
                  <a:pt x="36078" y="273667"/>
                </a:lnTo>
                <a:lnTo>
                  <a:pt x="35482" y="271656"/>
                </a:lnTo>
                <a:lnTo>
                  <a:pt x="36037" y="269363"/>
                </a:lnTo>
                <a:lnTo>
                  <a:pt x="39194" y="264275"/>
                </a:lnTo>
                <a:lnTo>
                  <a:pt x="41370" y="256822"/>
                </a:lnTo>
                <a:lnTo>
                  <a:pt x="43773" y="246139"/>
                </a:lnTo>
                <a:lnTo>
                  <a:pt x="46327" y="233301"/>
                </a:lnTo>
                <a:lnTo>
                  <a:pt x="48982" y="221885"/>
                </a:lnTo>
                <a:lnTo>
                  <a:pt x="51705" y="211418"/>
                </a:lnTo>
                <a:lnTo>
                  <a:pt x="54473" y="201581"/>
                </a:lnTo>
                <a:lnTo>
                  <a:pt x="62628" y="175413"/>
                </a:lnTo>
                <a:lnTo>
                  <a:pt x="67470" y="160433"/>
                </a:lnTo>
                <a:lnTo>
                  <a:pt x="70697" y="147589"/>
                </a:lnTo>
                <a:lnTo>
                  <a:pt x="72849" y="136169"/>
                </a:lnTo>
                <a:lnTo>
                  <a:pt x="74284" y="125698"/>
                </a:lnTo>
                <a:lnTo>
                  <a:pt x="78098" y="111098"/>
                </a:lnTo>
                <a:lnTo>
                  <a:pt x="83498" y="93744"/>
                </a:lnTo>
                <a:lnTo>
                  <a:pt x="89955" y="74555"/>
                </a:lnTo>
                <a:lnTo>
                  <a:pt x="95213" y="57000"/>
                </a:lnTo>
                <a:lnTo>
                  <a:pt x="99670" y="40534"/>
                </a:lnTo>
                <a:lnTo>
                  <a:pt x="103595" y="24794"/>
                </a:lnTo>
                <a:lnTo>
                  <a:pt x="107163" y="14300"/>
                </a:lnTo>
                <a:lnTo>
                  <a:pt x="110495" y="7305"/>
                </a:lnTo>
                <a:lnTo>
                  <a:pt x="113668" y="2641"/>
                </a:lnTo>
                <a:lnTo>
                  <a:pt x="116737" y="485"/>
                </a:lnTo>
                <a:lnTo>
                  <a:pt x="119735" y="0"/>
                </a:lnTo>
                <a:lnTo>
                  <a:pt x="122686" y="628"/>
                </a:lnTo>
                <a:lnTo>
                  <a:pt x="124653" y="2000"/>
                </a:lnTo>
                <a:lnTo>
                  <a:pt x="125965" y="3867"/>
                </a:lnTo>
                <a:lnTo>
                  <a:pt x="126839" y="6065"/>
                </a:lnTo>
                <a:lnTo>
                  <a:pt x="129327" y="8482"/>
                </a:lnTo>
                <a:lnTo>
                  <a:pt x="137171" y="13708"/>
                </a:lnTo>
                <a:lnTo>
                  <a:pt x="144468" y="21746"/>
                </a:lnTo>
                <a:lnTo>
                  <a:pt x="147747" y="26556"/>
                </a:lnTo>
                <a:lnTo>
                  <a:pt x="150886" y="31668"/>
                </a:lnTo>
                <a:lnTo>
                  <a:pt x="153931" y="36981"/>
                </a:lnTo>
                <a:lnTo>
                  <a:pt x="156913" y="42428"/>
                </a:lnTo>
                <a:lnTo>
                  <a:pt x="159854" y="48917"/>
                </a:lnTo>
                <a:lnTo>
                  <a:pt x="162767" y="56100"/>
                </a:lnTo>
                <a:lnTo>
                  <a:pt x="165661" y="63746"/>
                </a:lnTo>
                <a:lnTo>
                  <a:pt x="169496" y="70749"/>
                </a:lnTo>
                <a:lnTo>
                  <a:pt x="173957" y="77322"/>
                </a:lnTo>
                <a:lnTo>
                  <a:pt x="178837" y="83609"/>
                </a:lnTo>
                <a:lnTo>
                  <a:pt x="183995" y="90659"/>
                </a:lnTo>
                <a:lnTo>
                  <a:pt x="194806" y="106111"/>
                </a:lnTo>
                <a:lnTo>
                  <a:pt x="203213" y="121852"/>
                </a:lnTo>
                <a:lnTo>
                  <a:pt x="225255" y="167282"/>
                </a:lnTo>
                <a:lnTo>
                  <a:pt x="238752" y="191208"/>
                </a:lnTo>
                <a:lnTo>
                  <a:pt x="253466" y="214778"/>
                </a:lnTo>
                <a:lnTo>
                  <a:pt x="268990" y="238112"/>
                </a:lnTo>
                <a:lnTo>
                  <a:pt x="279339" y="254620"/>
                </a:lnTo>
                <a:lnTo>
                  <a:pt x="286239" y="266578"/>
                </a:lnTo>
                <a:lnTo>
                  <a:pt x="290839" y="275503"/>
                </a:lnTo>
                <a:lnTo>
                  <a:pt x="292952" y="281452"/>
                </a:lnTo>
                <a:lnTo>
                  <a:pt x="293409" y="285419"/>
                </a:lnTo>
                <a:lnTo>
                  <a:pt x="292761" y="288063"/>
                </a:lnTo>
                <a:lnTo>
                  <a:pt x="291377" y="288873"/>
                </a:lnTo>
                <a:lnTo>
                  <a:pt x="289502" y="288461"/>
                </a:lnTo>
                <a:lnTo>
                  <a:pt x="287299" y="287234"/>
                </a:lnTo>
                <a:lnTo>
                  <a:pt x="279771" y="285870"/>
                </a:lnTo>
                <a:lnTo>
                  <a:pt x="271028" y="285264"/>
                </a:lnTo>
                <a:lnTo>
                  <a:pt x="263967" y="284995"/>
                </a:lnTo>
                <a:lnTo>
                  <a:pt x="255114" y="282335"/>
                </a:lnTo>
                <a:lnTo>
                  <a:pt x="250086" y="280292"/>
                </a:lnTo>
                <a:lnTo>
                  <a:pt x="243877" y="278930"/>
                </a:lnTo>
                <a:lnTo>
                  <a:pt x="236880" y="278022"/>
                </a:lnTo>
                <a:lnTo>
                  <a:pt x="229358" y="277417"/>
                </a:lnTo>
                <a:lnTo>
                  <a:pt x="222438" y="276061"/>
                </a:lnTo>
                <a:lnTo>
                  <a:pt x="215920" y="274205"/>
                </a:lnTo>
                <a:lnTo>
                  <a:pt x="209669" y="272014"/>
                </a:lnTo>
                <a:lnTo>
                  <a:pt x="202645" y="270554"/>
                </a:lnTo>
                <a:lnTo>
                  <a:pt x="195104" y="269581"/>
                </a:lnTo>
                <a:lnTo>
                  <a:pt x="187219" y="268932"/>
                </a:lnTo>
                <a:lnTo>
                  <a:pt x="176248" y="268499"/>
                </a:lnTo>
                <a:lnTo>
                  <a:pt x="148818" y="268019"/>
                </a:lnTo>
                <a:lnTo>
                  <a:pt x="92143" y="267748"/>
                </a:lnTo>
                <a:lnTo>
                  <a:pt x="76669" y="268662"/>
                </a:lnTo>
                <a:lnTo>
                  <a:pt x="64447" y="270225"/>
                </a:lnTo>
                <a:lnTo>
                  <a:pt x="54395" y="272219"/>
                </a:lnTo>
                <a:lnTo>
                  <a:pt x="45788" y="273548"/>
                </a:lnTo>
                <a:lnTo>
                  <a:pt x="38146" y="274434"/>
                </a:lnTo>
                <a:lnTo>
                  <a:pt x="31146" y="275025"/>
                </a:lnTo>
                <a:lnTo>
                  <a:pt x="23622" y="275419"/>
                </a:lnTo>
                <a:lnTo>
                  <a:pt x="1174" y="276051"/>
                </a:lnTo>
                <a:lnTo>
                  <a:pt x="0" y="2762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52"/>
          <p:cNvSpPr/>
          <p:nvPr/>
        </p:nvSpPr>
        <p:spPr>
          <a:xfrm>
            <a:off x="1965959" y="2726055"/>
            <a:ext cx="342901" cy="197168"/>
          </a:xfrm>
          <a:custGeom>
            <a:avLst/>
            <a:gdLst/>
            <a:ahLst/>
            <a:cxnLst/>
            <a:rect l="0" t="0" r="0" b="0"/>
            <a:pathLst>
              <a:path w="342901" h="197168">
                <a:moveTo>
                  <a:pt x="0" y="0"/>
                </a:moveTo>
                <a:lnTo>
                  <a:pt x="26694" y="26693"/>
                </a:lnTo>
                <a:lnTo>
                  <a:pt x="31131" y="30178"/>
                </a:lnTo>
                <a:lnTo>
                  <a:pt x="35994" y="33453"/>
                </a:lnTo>
                <a:lnTo>
                  <a:pt x="41141" y="36590"/>
                </a:lnTo>
                <a:lnTo>
                  <a:pt x="46478" y="39633"/>
                </a:lnTo>
                <a:lnTo>
                  <a:pt x="57487" y="45555"/>
                </a:lnTo>
                <a:lnTo>
                  <a:pt x="74395" y="54243"/>
                </a:lnTo>
                <a:lnTo>
                  <a:pt x="80077" y="58070"/>
                </a:lnTo>
                <a:lnTo>
                  <a:pt x="85770" y="62525"/>
                </a:lnTo>
                <a:lnTo>
                  <a:pt x="91470" y="67401"/>
                </a:lnTo>
                <a:lnTo>
                  <a:pt x="98128" y="71604"/>
                </a:lnTo>
                <a:lnTo>
                  <a:pt x="105424" y="75358"/>
                </a:lnTo>
                <a:lnTo>
                  <a:pt x="113145" y="78814"/>
                </a:lnTo>
                <a:lnTo>
                  <a:pt x="120198" y="83022"/>
                </a:lnTo>
                <a:lnTo>
                  <a:pt x="126804" y="87733"/>
                </a:lnTo>
                <a:lnTo>
                  <a:pt x="133114" y="92779"/>
                </a:lnTo>
                <a:lnTo>
                  <a:pt x="140178" y="98047"/>
                </a:lnTo>
                <a:lnTo>
                  <a:pt x="155646" y="108981"/>
                </a:lnTo>
                <a:lnTo>
                  <a:pt x="163772" y="113612"/>
                </a:lnTo>
                <a:lnTo>
                  <a:pt x="172046" y="117651"/>
                </a:lnTo>
                <a:lnTo>
                  <a:pt x="180420" y="121296"/>
                </a:lnTo>
                <a:lnTo>
                  <a:pt x="194575" y="128489"/>
                </a:lnTo>
                <a:lnTo>
                  <a:pt x="271227" y="169402"/>
                </a:lnTo>
                <a:lnTo>
                  <a:pt x="278926" y="173895"/>
                </a:lnTo>
                <a:lnTo>
                  <a:pt x="285011" y="177842"/>
                </a:lnTo>
                <a:lnTo>
                  <a:pt x="290020" y="181426"/>
                </a:lnTo>
                <a:lnTo>
                  <a:pt x="295264" y="184768"/>
                </a:lnTo>
                <a:lnTo>
                  <a:pt x="300666" y="187949"/>
                </a:lnTo>
                <a:lnTo>
                  <a:pt x="310794" y="193070"/>
                </a:lnTo>
                <a:lnTo>
                  <a:pt x="318471" y="195346"/>
                </a:lnTo>
                <a:lnTo>
                  <a:pt x="328148" y="196628"/>
                </a:lnTo>
                <a:lnTo>
                  <a:pt x="334121" y="196927"/>
                </a:lnTo>
                <a:lnTo>
                  <a:pt x="342900" y="197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53"/>
          <p:cNvSpPr/>
          <p:nvPr/>
        </p:nvSpPr>
        <p:spPr>
          <a:xfrm>
            <a:off x="1991677" y="2674620"/>
            <a:ext cx="248603" cy="265748"/>
          </a:xfrm>
          <a:custGeom>
            <a:avLst/>
            <a:gdLst/>
            <a:ahLst/>
            <a:cxnLst/>
            <a:rect l="0" t="0" r="0" b="0"/>
            <a:pathLst>
              <a:path w="248603" h="265748">
                <a:moveTo>
                  <a:pt x="248602" y="0"/>
                </a:moveTo>
                <a:lnTo>
                  <a:pt x="234950" y="4550"/>
                </a:lnTo>
                <a:lnTo>
                  <a:pt x="229023" y="6844"/>
                </a:lnTo>
                <a:lnTo>
                  <a:pt x="223167" y="9325"/>
                </a:lnTo>
                <a:lnTo>
                  <a:pt x="217358" y="11931"/>
                </a:lnTo>
                <a:lnTo>
                  <a:pt x="212533" y="15574"/>
                </a:lnTo>
                <a:lnTo>
                  <a:pt x="208364" y="19908"/>
                </a:lnTo>
                <a:lnTo>
                  <a:pt x="204631" y="24702"/>
                </a:lnTo>
                <a:lnTo>
                  <a:pt x="200239" y="29803"/>
                </a:lnTo>
                <a:lnTo>
                  <a:pt x="195405" y="35108"/>
                </a:lnTo>
                <a:lnTo>
                  <a:pt x="190277" y="40550"/>
                </a:lnTo>
                <a:lnTo>
                  <a:pt x="184002" y="46084"/>
                </a:lnTo>
                <a:lnTo>
                  <a:pt x="176960" y="51677"/>
                </a:lnTo>
                <a:lnTo>
                  <a:pt x="169409" y="57311"/>
                </a:lnTo>
                <a:lnTo>
                  <a:pt x="162469" y="63925"/>
                </a:lnTo>
                <a:lnTo>
                  <a:pt x="155938" y="71192"/>
                </a:lnTo>
                <a:lnTo>
                  <a:pt x="149678" y="78893"/>
                </a:lnTo>
                <a:lnTo>
                  <a:pt x="143600" y="86885"/>
                </a:lnTo>
                <a:lnTo>
                  <a:pt x="131767" y="103386"/>
                </a:lnTo>
                <a:lnTo>
                  <a:pt x="124992" y="110834"/>
                </a:lnTo>
                <a:lnTo>
                  <a:pt x="117618" y="117704"/>
                </a:lnTo>
                <a:lnTo>
                  <a:pt x="109845" y="124189"/>
                </a:lnTo>
                <a:lnTo>
                  <a:pt x="102757" y="131370"/>
                </a:lnTo>
                <a:lnTo>
                  <a:pt x="96127" y="139015"/>
                </a:lnTo>
                <a:lnTo>
                  <a:pt x="89802" y="146969"/>
                </a:lnTo>
                <a:lnTo>
                  <a:pt x="83681" y="155129"/>
                </a:lnTo>
                <a:lnTo>
                  <a:pt x="71799" y="171816"/>
                </a:lnTo>
                <a:lnTo>
                  <a:pt x="65964" y="179314"/>
                </a:lnTo>
                <a:lnTo>
                  <a:pt x="60168" y="186217"/>
                </a:lnTo>
                <a:lnTo>
                  <a:pt x="54400" y="192725"/>
                </a:lnTo>
                <a:lnTo>
                  <a:pt x="49601" y="198968"/>
                </a:lnTo>
                <a:lnTo>
                  <a:pt x="45450" y="205035"/>
                </a:lnTo>
                <a:lnTo>
                  <a:pt x="41730" y="210985"/>
                </a:lnTo>
                <a:lnTo>
                  <a:pt x="37345" y="216856"/>
                </a:lnTo>
                <a:lnTo>
                  <a:pt x="32517" y="222676"/>
                </a:lnTo>
                <a:lnTo>
                  <a:pt x="23024" y="233269"/>
                </a:lnTo>
                <a:lnTo>
                  <a:pt x="15631" y="241153"/>
                </a:lnTo>
                <a:lnTo>
                  <a:pt x="13278" y="244588"/>
                </a:lnTo>
                <a:lnTo>
                  <a:pt x="10664" y="250946"/>
                </a:lnTo>
                <a:lnTo>
                  <a:pt x="6962" y="256946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54"/>
          <p:cNvSpPr/>
          <p:nvPr/>
        </p:nvSpPr>
        <p:spPr>
          <a:xfrm>
            <a:off x="2514600" y="2743314"/>
            <a:ext cx="360045" cy="25604"/>
          </a:xfrm>
          <a:custGeom>
            <a:avLst/>
            <a:gdLst/>
            <a:ahLst/>
            <a:cxnLst/>
            <a:rect l="0" t="0" r="0" b="0"/>
            <a:pathLst>
              <a:path w="360045" h="25604">
                <a:moveTo>
                  <a:pt x="0" y="25603"/>
                </a:moveTo>
                <a:lnTo>
                  <a:pt x="13652" y="21052"/>
                </a:lnTo>
                <a:lnTo>
                  <a:pt x="20531" y="19712"/>
                </a:lnTo>
                <a:lnTo>
                  <a:pt x="27975" y="18818"/>
                </a:lnTo>
                <a:lnTo>
                  <a:pt x="35795" y="18222"/>
                </a:lnTo>
                <a:lnTo>
                  <a:pt x="43865" y="16872"/>
                </a:lnTo>
                <a:lnTo>
                  <a:pt x="52103" y="15020"/>
                </a:lnTo>
                <a:lnTo>
                  <a:pt x="60453" y="12833"/>
                </a:lnTo>
                <a:lnTo>
                  <a:pt x="68877" y="11375"/>
                </a:lnTo>
                <a:lnTo>
                  <a:pt x="77350" y="10402"/>
                </a:lnTo>
                <a:lnTo>
                  <a:pt x="85857" y="9754"/>
                </a:lnTo>
                <a:lnTo>
                  <a:pt x="95338" y="8370"/>
                </a:lnTo>
                <a:lnTo>
                  <a:pt x="105468" y="6494"/>
                </a:lnTo>
                <a:lnTo>
                  <a:pt x="116032" y="4291"/>
                </a:lnTo>
                <a:lnTo>
                  <a:pt x="126885" y="2823"/>
                </a:lnTo>
                <a:lnTo>
                  <a:pt x="137930" y="1844"/>
                </a:lnTo>
                <a:lnTo>
                  <a:pt x="149103" y="1191"/>
                </a:lnTo>
                <a:lnTo>
                  <a:pt x="174218" y="466"/>
                </a:lnTo>
                <a:lnTo>
                  <a:pt x="238248" y="0"/>
                </a:lnTo>
                <a:lnTo>
                  <a:pt x="255035" y="915"/>
                </a:lnTo>
                <a:lnTo>
                  <a:pt x="270988" y="2477"/>
                </a:lnTo>
                <a:lnTo>
                  <a:pt x="286386" y="4470"/>
                </a:lnTo>
                <a:lnTo>
                  <a:pt x="298556" y="5799"/>
                </a:lnTo>
                <a:lnTo>
                  <a:pt x="308575" y="6686"/>
                </a:lnTo>
                <a:lnTo>
                  <a:pt x="323834" y="7670"/>
                </a:lnTo>
                <a:lnTo>
                  <a:pt x="333791" y="8108"/>
                </a:lnTo>
                <a:lnTo>
                  <a:pt x="337780" y="9177"/>
                </a:lnTo>
                <a:lnTo>
                  <a:pt x="341391" y="10842"/>
                </a:lnTo>
                <a:lnTo>
                  <a:pt x="348485" y="15197"/>
                </a:lnTo>
                <a:lnTo>
                  <a:pt x="360044" y="17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55"/>
          <p:cNvSpPr/>
          <p:nvPr/>
        </p:nvSpPr>
        <p:spPr>
          <a:xfrm>
            <a:off x="2591752" y="2820497"/>
            <a:ext cx="308611" cy="34146"/>
          </a:xfrm>
          <a:custGeom>
            <a:avLst/>
            <a:gdLst/>
            <a:ahLst/>
            <a:cxnLst/>
            <a:rect l="0" t="0" r="0" b="0"/>
            <a:pathLst>
              <a:path w="308611" h="34146">
                <a:moveTo>
                  <a:pt x="0" y="34145"/>
                </a:moveTo>
                <a:lnTo>
                  <a:pt x="9102" y="29594"/>
                </a:lnTo>
                <a:lnTo>
                  <a:pt x="13688" y="28254"/>
                </a:lnTo>
                <a:lnTo>
                  <a:pt x="18650" y="27360"/>
                </a:lnTo>
                <a:lnTo>
                  <a:pt x="23863" y="26764"/>
                </a:lnTo>
                <a:lnTo>
                  <a:pt x="29244" y="26367"/>
                </a:lnTo>
                <a:lnTo>
                  <a:pt x="34736" y="26102"/>
                </a:lnTo>
                <a:lnTo>
                  <a:pt x="40302" y="25925"/>
                </a:lnTo>
                <a:lnTo>
                  <a:pt x="48776" y="24856"/>
                </a:lnTo>
                <a:lnTo>
                  <a:pt x="59187" y="23190"/>
                </a:lnTo>
                <a:lnTo>
                  <a:pt x="70890" y="21127"/>
                </a:lnTo>
                <a:lnTo>
                  <a:pt x="106754" y="16294"/>
                </a:lnTo>
                <a:lnTo>
                  <a:pt x="170061" y="8219"/>
                </a:lnTo>
                <a:lnTo>
                  <a:pt x="190527" y="5431"/>
                </a:lnTo>
                <a:lnTo>
                  <a:pt x="208933" y="3572"/>
                </a:lnTo>
                <a:lnTo>
                  <a:pt x="225966" y="2333"/>
                </a:lnTo>
                <a:lnTo>
                  <a:pt x="254734" y="956"/>
                </a:lnTo>
                <a:lnTo>
                  <a:pt x="273870" y="344"/>
                </a:lnTo>
                <a:lnTo>
                  <a:pt x="295354" y="0"/>
                </a:lnTo>
                <a:lnTo>
                  <a:pt x="299772" y="904"/>
                </a:lnTo>
                <a:lnTo>
                  <a:pt x="302718" y="2459"/>
                </a:lnTo>
                <a:lnTo>
                  <a:pt x="308610" y="84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56"/>
          <p:cNvSpPr/>
          <p:nvPr/>
        </p:nvSpPr>
        <p:spPr>
          <a:xfrm>
            <a:off x="3157537" y="2657475"/>
            <a:ext cx="42864" cy="265748"/>
          </a:xfrm>
          <a:custGeom>
            <a:avLst/>
            <a:gdLst/>
            <a:ahLst/>
            <a:cxnLst/>
            <a:rect l="0" t="0" r="0" b="0"/>
            <a:pathLst>
              <a:path w="42864" h="265748">
                <a:moveTo>
                  <a:pt x="0" y="0"/>
                </a:moveTo>
                <a:lnTo>
                  <a:pt x="4551" y="18203"/>
                </a:lnTo>
                <a:lnTo>
                  <a:pt x="5891" y="25470"/>
                </a:lnTo>
                <a:lnTo>
                  <a:pt x="6785" y="32220"/>
                </a:lnTo>
                <a:lnTo>
                  <a:pt x="7381" y="38625"/>
                </a:lnTo>
                <a:lnTo>
                  <a:pt x="7778" y="46705"/>
                </a:lnTo>
                <a:lnTo>
                  <a:pt x="8219" y="65842"/>
                </a:lnTo>
                <a:lnTo>
                  <a:pt x="8563" y="190514"/>
                </a:lnTo>
                <a:lnTo>
                  <a:pt x="9519" y="203209"/>
                </a:lnTo>
                <a:lnTo>
                  <a:pt x="11108" y="213578"/>
                </a:lnTo>
                <a:lnTo>
                  <a:pt x="13121" y="222395"/>
                </a:lnTo>
                <a:lnTo>
                  <a:pt x="16367" y="230178"/>
                </a:lnTo>
                <a:lnTo>
                  <a:pt x="20437" y="237272"/>
                </a:lnTo>
                <a:lnTo>
                  <a:pt x="25054" y="243906"/>
                </a:lnTo>
                <a:lnTo>
                  <a:pt x="28133" y="249281"/>
                </a:lnTo>
                <a:lnTo>
                  <a:pt x="30185" y="253818"/>
                </a:lnTo>
                <a:lnTo>
                  <a:pt x="31554" y="257794"/>
                </a:lnTo>
                <a:lnTo>
                  <a:pt x="33418" y="260445"/>
                </a:lnTo>
                <a:lnTo>
                  <a:pt x="35614" y="262212"/>
                </a:lnTo>
                <a:lnTo>
                  <a:pt x="42863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57"/>
          <p:cNvSpPr/>
          <p:nvPr/>
        </p:nvSpPr>
        <p:spPr>
          <a:xfrm>
            <a:off x="3303688" y="2640330"/>
            <a:ext cx="269835" cy="316636"/>
          </a:xfrm>
          <a:custGeom>
            <a:avLst/>
            <a:gdLst/>
            <a:ahLst/>
            <a:cxnLst/>
            <a:rect l="0" t="0" r="0" b="0"/>
            <a:pathLst>
              <a:path w="269835" h="316636">
                <a:moveTo>
                  <a:pt x="68162" y="0"/>
                </a:moveTo>
                <a:lnTo>
                  <a:pt x="63611" y="4551"/>
                </a:lnTo>
                <a:lnTo>
                  <a:pt x="58836" y="11865"/>
                </a:lnTo>
                <a:lnTo>
                  <a:pt x="56230" y="16482"/>
                </a:lnTo>
                <a:lnTo>
                  <a:pt x="38909" y="50286"/>
                </a:lnTo>
                <a:lnTo>
                  <a:pt x="15679" y="96497"/>
                </a:lnTo>
                <a:lnTo>
                  <a:pt x="10313" y="110051"/>
                </a:lnTo>
                <a:lnTo>
                  <a:pt x="6736" y="121945"/>
                </a:lnTo>
                <a:lnTo>
                  <a:pt x="4351" y="132731"/>
                </a:lnTo>
                <a:lnTo>
                  <a:pt x="2761" y="142780"/>
                </a:lnTo>
                <a:lnTo>
                  <a:pt x="1701" y="152336"/>
                </a:lnTo>
                <a:lnTo>
                  <a:pt x="995" y="161565"/>
                </a:lnTo>
                <a:lnTo>
                  <a:pt x="524" y="172480"/>
                </a:lnTo>
                <a:lnTo>
                  <a:pt x="0" y="197308"/>
                </a:lnTo>
                <a:lnTo>
                  <a:pt x="813" y="208691"/>
                </a:lnTo>
                <a:lnTo>
                  <a:pt x="2308" y="219137"/>
                </a:lnTo>
                <a:lnTo>
                  <a:pt x="4256" y="228959"/>
                </a:lnTo>
                <a:lnTo>
                  <a:pt x="6508" y="237412"/>
                </a:lnTo>
                <a:lnTo>
                  <a:pt x="8962" y="244952"/>
                </a:lnTo>
                <a:lnTo>
                  <a:pt x="11550" y="251883"/>
                </a:lnTo>
                <a:lnTo>
                  <a:pt x="14228" y="258410"/>
                </a:lnTo>
                <a:lnTo>
                  <a:pt x="16966" y="264666"/>
                </a:lnTo>
                <a:lnTo>
                  <a:pt x="19744" y="270741"/>
                </a:lnTo>
                <a:lnTo>
                  <a:pt x="23500" y="276696"/>
                </a:lnTo>
                <a:lnTo>
                  <a:pt x="27910" y="282572"/>
                </a:lnTo>
                <a:lnTo>
                  <a:pt x="32755" y="288393"/>
                </a:lnTo>
                <a:lnTo>
                  <a:pt x="37890" y="293227"/>
                </a:lnTo>
                <a:lnTo>
                  <a:pt x="43218" y="297402"/>
                </a:lnTo>
                <a:lnTo>
                  <a:pt x="48674" y="301138"/>
                </a:lnTo>
                <a:lnTo>
                  <a:pt x="54218" y="304581"/>
                </a:lnTo>
                <a:lnTo>
                  <a:pt x="59818" y="307829"/>
                </a:lnTo>
                <a:lnTo>
                  <a:pt x="65457" y="310947"/>
                </a:lnTo>
                <a:lnTo>
                  <a:pt x="72073" y="313025"/>
                </a:lnTo>
                <a:lnTo>
                  <a:pt x="79342" y="314411"/>
                </a:lnTo>
                <a:lnTo>
                  <a:pt x="87045" y="315335"/>
                </a:lnTo>
                <a:lnTo>
                  <a:pt x="94085" y="315950"/>
                </a:lnTo>
                <a:lnTo>
                  <a:pt x="100684" y="316361"/>
                </a:lnTo>
                <a:lnTo>
                  <a:pt x="106988" y="316635"/>
                </a:lnTo>
                <a:lnTo>
                  <a:pt x="114049" y="315865"/>
                </a:lnTo>
                <a:lnTo>
                  <a:pt x="121613" y="314399"/>
                </a:lnTo>
                <a:lnTo>
                  <a:pt x="129513" y="312469"/>
                </a:lnTo>
                <a:lnTo>
                  <a:pt x="136685" y="310230"/>
                </a:lnTo>
                <a:lnTo>
                  <a:pt x="143372" y="307785"/>
                </a:lnTo>
                <a:lnTo>
                  <a:pt x="149734" y="305202"/>
                </a:lnTo>
                <a:lnTo>
                  <a:pt x="156833" y="302528"/>
                </a:lnTo>
                <a:lnTo>
                  <a:pt x="172341" y="297017"/>
                </a:lnTo>
                <a:lnTo>
                  <a:pt x="179524" y="293261"/>
                </a:lnTo>
                <a:lnTo>
                  <a:pt x="186219" y="288852"/>
                </a:lnTo>
                <a:lnTo>
                  <a:pt x="192586" y="284008"/>
                </a:lnTo>
                <a:lnTo>
                  <a:pt x="198736" y="278873"/>
                </a:lnTo>
                <a:lnTo>
                  <a:pt x="204741" y="273546"/>
                </a:lnTo>
                <a:lnTo>
                  <a:pt x="210650" y="268089"/>
                </a:lnTo>
                <a:lnTo>
                  <a:pt x="216494" y="261593"/>
                </a:lnTo>
                <a:lnTo>
                  <a:pt x="222295" y="254405"/>
                </a:lnTo>
                <a:lnTo>
                  <a:pt x="228067" y="246756"/>
                </a:lnTo>
                <a:lnTo>
                  <a:pt x="239561" y="230637"/>
                </a:lnTo>
                <a:lnTo>
                  <a:pt x="245293" y="222338"/>
                </a:lnTo>
                <a:lnTo>
                  <a:pt x="250067" y="213947"/>
                </a:lnTo>
                <a:lnTo>
                  <a:pt x="254202" y="205497"/>
                </a:lnTo>
                <a:lnTo>
                  <a:pt x="257911" y="197005"/>
                </a:lnTo>
                <a:lnTo>
                  <a:pt x="260383" y="188487"/>
                </a:lnTo>
                <a:lnTo>
                  <a:pt x="262032" y="179950"/>
                </a:lnTo>
                <a:lnTo>
                  <a:pt x="263131" y="171401"/>
                </a:lnTo>
                <a:lnTo>
                  <a:pt x="264816" y="162845"/>
                </a:lnTo>
                <a:lnTo>
                  <a:pt x="266892" y="154283"/>
                </a:lnTo>
                <a:lnTo>
                  <a:pt x="269229" y="145718"/>
                </a:lnTo>
                <a:lnTo>
                  <a:pt x="269834" y="138103"/>
                </a:lnTo>
                <a:lnTo>
                  <a:pt x="269284" y="131121"/>
                </a:lnTo>
                <a:lnTo>
                  <a:pt x="267966" y="124561"/>
                </a:lnTo>
                <a:lnTo>
                  <a:pt x="267087" y="117331"/>
                </a:lnTo>
                <a:lnTo>
                  <a:pt x="266501" y="109653"/>
                </a:lnTo>
                <a:lnTo>
                  <a:pt x="266110" y="101677"/>
                </a:lnTo>
                <a:lnTo>
                  <a:pt x="263945" y="94454"/>
                </a:lnTo>
                <a:lnTo>
                  <a:pt x="260596" y="87735"/>
                </a:lnTo>
                <a:lnTo>
                  <a:pt x="256459" y="81350"/>
                </a:lnTo>
                <a:lnTo>
                  <a:pt x="251796" y="76140"/>
                </a:lnTo>
                <a:lnTo>
                  <a:pt x="246782" y="71715"/>
                </a:lnTo>
                <a:lnTo>
                  <a:pt x="241534" y="67813"/>
                </a:lnTo>
                <a:lnTo>
                  <a:pt x="235178" y="64258"/>
                </a:lnTo>
                <a:lnTo>
                  <a:pt x="228084" y="60936"/>
                </a:lnTo>
                <a:lnTo>
                  <a:pt x="220496" y="57769"/>
                </a:lnTo>
                <a:lnTo>
                  <a:pt x="212580" y="54705"/>
                </a:lnTo>
                <a:lnTo>
                  <a:pt x="196165" y="48761"/>
                </a:lnTo>
                <a:lnTo>
                  <a:pt x="183977" y="45842"/>
                </a:lnTo>
                <a:lnTo>
                  <a:pt x="169184" y="42944"/>
                </a:lnTo>
                <a:lnTo>
                  <a:pt x="152655" y="40059"/>
                </a:lnTo>
                <a:lnTo>
                  <a:pt x="138778" y="38136"/>
                </a:lnTo>
                <a:lnTo>
                  <a:pt x="126670" y="36854"/>
                </a:lnTo>
                <a:lnTo>
                  <a:pt x="115739" y="35999"/>
                </a:lnTo>
                <a:lnTo>
                  <a:pt x="103690" y="34477"/>
                </a:lnTo>
                <a:lnTo>
                  <a:pt x="90895" y="32509"/>
                </a:lnTo>
                <a:lnTo>
                  <a:pt x="77602" y="30245"/>
                </a:lnTo>
                <a:lnTo>
                  <a:pt x="67787" y="28736"/>
                </a:lnTo>
                <a:lnTo>
                  <a:pt x="60292" y="27730"/>
                </a:lnTo>
                <a:lnTo>
                  <a:pt x="54343" y="27059"/>
                </a:lnTo>
                <a:lnTo>
                  <a:pt x="49424" y="26612"/>
                </a:lnTo>
                <a:lnTo>
                  <a:pt x="45192" y="26314"/>
                </a:lnTo>
                <a:lnTo>
                  <a:pt x="33871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58"/>
          <p:cNvSpPr/>
          <p:nvPr/>
        </p:nvSpPr>
        <p:spPr>
          <a:xfrm>
            <a:off x="3783329" y="2877542"/>
            <a:ext cx="37651" cy="37109"/>
          </a:xfrm>
          <a:custGeom>
            <a:avLst/>
            <a:gdLst/>
            <a:ahLst/>
            <a:cxnLst/>
            <a:rect l="0" t="0" r="0" b="0"/>
            <a:pathLst>
              <a:path w="37651" h="37109">
                <a:moveTo>
                  <a:pt x="25718" y="37108"/>
                </a:moveTo>
                <a:lnTo>
                  <a:pt x="25718" y="17795"/>
                </a:lnTo>
                <a:lnTo>
                  <a:pt x="26671" y="14708"/>
                </a:lnTo>
                <a:lnTo>
                  <a:pt x="28258" y="11697"/>
                </a:lnTo>
                <a:lnTo>
                  <a:pt x="30269" y="8737"/>
                </a:lnTo>
                <a:lnTo>
                  <a:pt x="32562" y="5811"/>
                </a:lnTo>
                <a:lnTo>
                  <a:pt x="35043" y="2909"/>
                </a:lnTo>
                <a:lnTo>
                  <a:pt x="37650" y="21"/>
                </a:lnTo>
                <a:lnTo>
                  <a:pt x="37483" y="0"/>
                </a:lnTo>
                <a:lnTo>
                  <a:pt x="35466" y="1892"/>
                </a:lnTo>
                <a:lnTo>
                  <a:pt x="32216" y="5058"/>
                </a:lnTo>
                <a:lnTo>
                  <a:pt x="27193" y="9074"/>
                </a:lnTo>
                <a:lnTo>
                  <a:pt x="20986" y="13656"/>
                </a:lnTo>
                <a:lnTo>
                  <a:pt x="0" y="285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59"/>
          <p:cNvSpPr/>
          <p:nvPr/>
        </p:nvSpPr>
        <p:spPr>
          <a:xfrm>
            <a:off x="4006215" y="2614612"/>
            <a:ext cx="25718" cy="402909"/>
          </a:xfrm>
          <a:custGeom>
            <a:avLst/>
            <a:gdLst/>
            <a:ahLst/>
            <a:cxnLst/>
            <a:rect l="0" t="0" r="0" b="0"/>
            <a:pathLst>
              <a:path w="25718" h="402909">
                <a:moveTo>
                  <a:pt x="0" y="0"/>
                </a:moveTo>
                <a:lnTo>
                  <a:pt x="0" y="13652"/>
                </a:lnTo>
                <a:lnTo>
                  <a:pt x="952" y="21484"/>
                </a:lnTo>
                <a:lnTo>
                  <a:pt x="2540" y="30515"/>
                </a:lnTo>
                <a:lnTo>
                  <a:pt x="4551" y="40346"/>
                </a:lnTo>
                <a:lnTo>
                  <a:pt x="5891" y="49757"/>
                </a:lnTo>
                <a:lnTo>
                  <a:pt x="6785" y="58889"/>
                </a:lnTo>
                <a:lnTo>
                  <a:pt x="7381" y="67834"/>
                </a:lnTo>
                <a:lnTo>
                  <a:pt x="8730" y="79513"/>
                </a:lnTo>
                <a:lnTo>
                  <a:pt x="12770" y="107729"/>
                </a:lnTo>
                <a:lnTo>
                  <a:pt x="15181" y="132779"/>
                </a:lnTo>
                <a:lnTo>
                  <a:pt x="20400" y="201253"/>
                </a:lnTo>
                <a:lnTo>
                  <a:pt x="22172" y="237991"/>
                </a:lnTo>
                <a:lnTo>
                  <a:pt x="25017" y="355444"/>
                </a:lnTo>
                <a:lnTo>
                  <a:pt x="25717" y="4029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60"/>
          <p:cNvSpPr/>
          <p:nvPr/>
        </p:nvSpPr>
        <p:spPr>
          <a:xfrm>
            <a:off x="5506402" y="2677867"/>
            <a:ext cx="346652" cy="279646"/>
          </a:xfrm>
          <a:custGeom>
            <a:avLst/>
            <a:gdLst/>
            <a:ahLst/>
            <a:cxnLst/>
            <a:rect l="0" t="0" r="0" b="0"/>
            <a:pathLst>
              <a:path w="346652" h="279646">
                <a:moveTo>
                  <a:pt x="34290" y="245355"/>
                </a:moveTo>
                <a:lnTo>
                  <a:pt x="38841" y="231703"/>
                </a:lnTo>
                <a:lnTo>
                  <a:pt x="41134" y="225776"/>
                </a:lnTo>
                <a:lnTo>
                  <a:pt x="43615" y="219920"/>
                </a:lnTo>
                <a:lnTo>
                  <a:pt x="46222" y="214111"/>
                </a:lnTo>
                <a:lnTo>
                  <a:pt x="104380" y="107668"/>
                </a:lnTo>
                <a:lnTo>
                  <a:pt x="114354" y="87841"/>
                </a:lnTo>
                <a:lnTo>
                  <a:pt x="121956" y="71766"/>
                </a:lnTo>
                <a:lnTo>
                  <a:pt x="127024" y="60096"/>
                </a:lnTo>
                <a:lnTo>
                  <a:pt x="130403" y="51364"/>
                </a:lnTo>
                <a:lnTo>
                  <a:pt x="132655" y="44590"/>
                </a:lnTo>
                <a:lnTo>
                  <a:pt x="134157" y="38169"/>
                </a:lnTo>
                <a:lnTo>
                  <a:pt x="135158" y="31984"/>
                </a:lnTo>
                <a:lnTo>
                  <a:pt x="135825" y="25955"/>
                </a:lnTo>
                <a:lnTo>
                  <a:pt x="136270" y="20031"/>
                </a:lnTo>
                <a:lnTo>
                  <a:pt x="136567" y="14177"/>
                </a:lnTo>
                <a:lnTo>
                  <a:pt x="137043" y="194"/>
                </a:lnTo>
                <a:lnTo>
                  <a:pt x="137082" y="0"/>
                </a:lnTo>
                <a:lnTo>
                  <a:pt x="137126" y="2323"/>
                </a:lnTo>
                <a:lnTo>
                  <a:pt x="134605" y="9071"/>
                </a:lnTo>
                <a:lnTo>
                  <a:pt x="132599" y="13537"/>
                </a:lnTo>
                <a:lnTo>
                  <a:pt x="132215" y="19372"/>
                </a:lnTo>
                <a:lnTo>
                  <a:pt x="132910" y="26120"/>
                </a:lnTo>
                <a:lnTo>
                  <a:pt x="134327" y="33476"/>
                </a:lnTo>
                <a:lnTo>
                  <a:pt x="135271" y="40285"/>
                </a:lnTo>
                <a:lnTo>
                  <a:pt x="135901" y="46729"/>
                </a:lnTo>
                <a:lnTo>
                  <a:pt x="136321" y="52930"/>
                </a:lnTo>
                <a:lnTo>
                  <a:pt x="138506" y="58969"/>
                </a:lnTo>
                <a:lnTo>
                  <a:pt x="141867" y="64900"/>
                </a:lnTo>
                <a:lnTo>
                  <a:pt x="151634" y="78475"/>
                </a:lnTo>
                <a:lnTo>
                  <a:pt x="165501" y="97209"/>
                </a:lnTo>
                <a:lnTo>
                  <a:pt x="172246" y="105633"/>
                </a:lnTo>
                <a:lnTo>
                  <a:pt x="178649" y="113155"/>
                </a:lnTo>
                <a:lnTo>
                  <a:pt x="184821" y="120074"/>
                </a:lnTo>
                <a:lnTo>
                  <a:pt x="196760" y="132842"/>
                </a:lnTo>
                <a:lnTo>
                  <a:pt x="202611" y="138914"/>
                </a:lnTo>
                <a:lnTo>
                  <a:pt x="209369" y="143914"/>
                </a:lnTo>
                <a:lnTo>
                  <a:pt x="216732" y="148201"/>
                </a:lnTo>
                <a:lnTo>
                  <a:pt x="244530" y="161923"/>
                </a:lnTo>
                <a:lnTo>
                  <a:pt x="251602" y="164969"/>
                </a:lnTo>
                <a:lnTo>
                  <a:pt x="259175" y="167952"/>
                </a:lnTo>
                <a:lnTo>
                  <a:pt x="267081" y="170893"/>
                </a:lnTo>
                <a:lnTo>
                  <a:pt x="274256" y="172854"/>
                </a:lnTo>
                <a:lnTo>
                  <a:pt x="280945" y="174161"/>
                </a:lnTo>
                <a:lnTo>
                  <a:pt x="287309" y="175032"/>
                </a:lnTo>
                <a:lnTo>
                  <a:pt x="293457" y="175613"/>
                </a:lnTo>
                <a:lnTo>
                  <a:pt x="299461" y="176000"/>
                </a:lnTo>
                <a:lnTo>
                  <a:pt x="305368" y="176259"/>
                </a:lnTo>
                <a:lnTo>
                  <a:pt x="313116" y="177383"/>
                </a:lnTo>
                <a:lnTo>
                  <a:pt x="322092" y="179086"/>
                </a:lnTo>
                <a:lnTo>
                  <a:pt x="331885" y="181173"/>
                </a:lnTo>
                <a:lnTo>
                  <a:pt x="338414" y="181612"/>
                </a:lnTo>
                <a:lnTo>
                  <a:pt x="342767" y="180952"/>
                </a:lnTo>
                <a:lnTo>
                  <a:pt x="345669" y="179560"/>
                </a:lnTo>
                <a:lnTo>
                  <a:pt x="346651" y="178632"/>
                </a:lnTo>
                <a:lnTo>
                  <a:pt x="346353" y="178013"/>
                </a:lnTo>
                <a:lnTo>
                  <a:pt x="338843" y="174602"/>
                </a:lnTo>
                <a:lnTo>
                  <a:pt x="334480" y="172469"/>
                </a:lnTo>
                <a:lnTo>
                  <a:pt x="325857" y="171999"/>
                </a:lnTo>
                <a:lnTo>
                  <a:pt x="314393" y="172639"/>
                </a:lnTo>
                <a:lnTo>
                  <a:pt x="301035" y="174017"/>
                </a:lnTo>
                <a:lnTo>
                  <a:pt x="288321" y="174937"/>
                </a:lnTo>
                <a:lnTo>
                  <a:pt x="276034" y="175549"/>
                </a:lnTo>
                <a:lnTo>
                  <a:pt x="264032" y="175958"/>
                </a:lnTo>
                <a:lnTo>
                  <a:pt x="244602" y="179088"/>
                </a:lnTo>
                <a:lnTo>
                  <a:pt x="220218" y="184032"/>
                </a:lnTo>
                <a:lnTo>
                  <a:pt x="135363" y="203397"/>
                </a:lnTo>
                <a:lnTo>
                  <a:pt x="121675" y="206905"/>
                </a:lnTo>
                <a:lnTo>
                  <a:pt x="109691" y="210197"/>
                </a:lnTo>
                <a:lnTo>
                  <a:pt x="87804" y="216394"/>
                </a:lnTo>
                <a:lnTo>
                  <a:pt x="65377" y="222323"/>
                </a:lnTo>
                <a:lnTo>
                  <a:pt x="55967" y="225238"/>
                </a:lnTo>
                <a:lnTo>
                  <a:pt x="47789" y="228134"/>
                </a:lnTo>
                <a:lnTo>
                  <a:pt x="40431" y="231017"/>
                </a:lnTo>
                <a:lnTo>
                  <a:pt x="29717" y="236760"/>
                </a:lnTo>
                <a:lnTo>
                  <a:pt x="21780" y="242488"/>
                </a:lnTo>
                <a:lnTo>
                  <a:pt x="15078" y="248208"/>
                </a:lnTo>
                <a:lnTo>
                  <a:pt x="8924" y="256466"/>
                </a:lnTo>
                <a:lnTo>
                  <a:pt x="0" y="2796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61"/>
          <p:cNvSpPr/>
          <p:nvPr/>
        </p:nvSpPr>
        <p:spPr>
          <a:xfrm>
            <a:off x="5815012" y="2714908"/>
            <a:ext cx="342901" cy="429757"/>
          </a:xfrm>
          <a:custGeom>
            <a:avLst/>
            <a:gdLst/>
            <a:ahLst/>
            <a:cxnLst/>
            <a:rect l="0" t="0" r="0" b="0"/>
            <a:pathLst>
              <a:path w="342901" h="429757">
                <a:moveTo>
                  <a:pt x="0" y="11147"/>
                </a:moveTo>
                <a:lnTo>
                  <a:pt x="9102" y="11147"/>
                </a:lnTo>
                <a:lnTo>
                  <a:pt x="12735" y="12099"/>
                </a:lnTo>
                <a:lnTo>
                  <a:pt x="19313" y="15698"/>
                </a:lnTo>
                <a:lnTo>
                  <a:pt x="27951" y="23012"/>
                </a:lnTo>
                <a:lnTo>
                  <a:pt x="32921" y="27629"/>
                </a:lnTo>
                <a:lnTo>
                  <a:pt x="36235" y="32612"/>
                </a:lnTo>
                <a:lnTo>
                  <a:pt x="39917" y="43229"/>
                </a:lnTo>
                <a:lnTo>
                  <a:pt x="44094" y="54298"/>
                </a:lnTo>
                <a:lnTo>
                  <a:pt x="49125" y="65568"/>
                </a:lnTo>
                <a:lnTo>
                  <a:pt x="54535" y="76926"/>
                </a:lnTo>
                <a:lnTo>
                  <a:pt x="62937" y="89480"/>
                </a:lnTo>
                <a:lnTo>
                  <a:pt x="71152" y="101206"/>
                </a:lnTo>
                <a:lnTo>
                  <a:pt x="80201" y="114038"/>
                </a:lnTo>
                <a:lnTo>
                  <a:pt x="87397" y="122916"/>
                </a:lnTo>
                <a:lnTo>
                  <a:pt x="90650" y="125665"/>
                </a:lnTo>
                <a:lnTo>
                  <a:pt x="93771" y="127497"/>
                </a:lnTo>
                <a:lnTo>
                  <a:pt x="96804" y="128718"/>
                </a:lnTo>
                <a:lnTo>
                  <a:pt x="105254" y="130076"/>
                </a:lnTo>
                <a:lnTo>
                  <a:pt x="110174" y="130438"/>
                </a:lnTo>
                <a:lnTo>
                  <a:pt x="114407" y="129727"/>
                </a:lnTo>
                <a:lnTo>
                  <a:pt x="121650" y="126396"/>
                </a:lnTo>
                <a:lnTo>
                  <a:pt x="126820" y="124175"/>
                </a:lnTo>
                <a:lnTo>
                  <a:pt x="133124" y="121741"/>
                </a:lnTo>
                <a:lnTo>
                  <a:pt x="140185" y="119166"/>
                </a:lnTo>
                <a:lnTo>
                  <a:pt x="146796" y="115545"/>
                </a:lnTo>
                <a:lnTo>
                  <a:pt x="153109" y="111225"/>
                </a:lnTo>
                <a:lnTo>
                  <a:pt x="159223" y="106441"/>
                </a:lnTo>
                <a:lnTo>
                  <a:pt x="168556" y="98584"/>
                </a:lnTo>
                <a:lnTo>
                  <a:pt x="172378" y="95156"/>
                </a:lnTo>
                <a:lnTo>
                  <a:pt x="179165" y="83727"/>
                </a:lnTo>
                <a:lnTo>
                  <a:pt x="185356" y="70074"/>
                </a:lnTo>
                <a:lnTo>
                  <a:pt x="191283" y="57657"/>
                </a:lnTo>
                <a:lnTo>
                  <a:pt x="193245" y="50726"/>
                </a:lnTo>
                <a:lnTo>
                  <a:pt x="194552" y="43248"/>
                </a:lnTo>
                <a:lnTo>
                  <a:pt x="195424" y="35405"/>
                </a:lnTo>
                <a:lnTo>
                  <a:pt x="196005" y="28271"/>
                </a:lnTo>
                <a:lnTo>
                  <a:pt x="196651" y="15265"/>
                </a:lnTo>
                <a:lnTo>
                  <a:pt x="195871" y="10082"/>
                </a:lnTo>
                <a:lnTo>
                  <a:pt x="192127" y="142"/>
                </a:lnTo>
                <a:lnTo>
                  <a:pt x="192855" y="0"/>
                </a:lnTo>
                <a:lnTo>
                  <a:pt x="196203" y="2383"/>
                </a:lnTo>
                <a:lnTo>
                  <a:pt x="200867" y="6616"/>
                </a:lnTo>
                <a:lnTo>
                  <a:pt x="202491" y="10032"/>
                </a:lnTo>
                <a:lnTo>
                  <a:pt x="204296" y="18906"/>
                </a:lnTo>
                <a:lnTo>
                  <a:pt x="207638" y="29200"/>
                </a:lnTo>
                <a:lnTo>
                  <a:pt x="209863" y="34612"/>
                </a:lnTo>
                <a:lnTo>
                  <a:pt x="214204" y="42983"/>
                </a:lnTo>
                <a:lnTo>
                  <a:pt x="226647" y="64984"/>
                </a:lnTo>
                <a:lnTo>
                  <a:pt x="235870" y="84185"/>
                </a:lnTo>
                <a:lnTo>
                  <a:pt x="258818" y="136001"/>
                </a:lnTo>
                <a:lnTo>
                  <a:pt x="268748" y="160105"/>
                </a:lnTo>
                <a:lnTo>
                  <a:pt x="277273" y="181890"/>
                </a:lnTo>
                <a:lnTo>
                  <a:pt x="291825" y="221335"/>
                </a:lnTo>
                <a:lnTo>
                  <a:pt x="304642" y="257916"/>
                </a:lnTo>
                <a:lnTo>
                  <a:pt x="308822" y="271862"/>
                </a:lnTo>
                <a:lnTo>
                  <a:pt x="311609" y="283065"/>
                </a:lnTo>
                <a:lnTo>
                  <a:pt x="313467" y="292438"/>
                </a:lnTo>
                <a:lnTo>
                  <a:pt x="314706" y="303449"/>
                </a:lnTo>
                <a:lnTo>
                  <a:pt x="315531" y="315552"/>
                </a:lnTo>
                <a:lnTo>
                  <a:pt x="316081" y="328384"/>
                </a:lnTo>
                <a:lnTo>
                  <a:pt x="315496" y="340748"/>
                </a:lnTo>
                <a:lnTo>
                  <a:pt x="314154" y="352801"/>
                </a:lnTo>
                <a:lnTo>
                  <a:pt x="312305" y="364646"/>
                </a:lnTo>
                <a:lnTo>
                  <a:pt x="309169" y="375400"/>
                </a:lnTo>
                <a:lnTo>
                  <a:pt x="305172" y="385427"/>
                </a:lnTo>
                <a:lnTo>
                  <a:pt x="300604" y="394970"/>
                </a:lnTo>
                <a:lnTo>
                  <a:pt x="292986" y="408112"/>
                </a:lnTo>
                <a:lnTo>
                  <a:pt x="289622" y="412950"/>
                </a:lnTo>
                <a:lnTo>
                  <a:pt x="286426" y="416176"/>
                </a:lnTo>
                <a:lnTo>
                  <a:pt x="283344" y="418326"/>
                </a:lnTo>
                <a:lnTo>
                  <a:pt x="277378" y="421668"/>
                </a:lnTo>
                <a:lnTo>
                  <a:pt x="268665" y="427952"/>
                </a:lnTo>
                <a:lnTo>
                  <a:pt x="262917" y="429756"/>
                </a:lnTo>
                <a:lnTo>
                  <a:pt x="260050" y="429284"/>
                </a:lnTo>
                <a:lnTo>
                  <a:pt x="250513" y="425023"/>
                </a:lnTo>
                <a:lnTo>
                  <a:pt x="241196" y="423692"/>
                </a:lnTo>
                <a:lnTo>
                  <a:pt x="236998" y="422384"/>
                </a:lnTo>
                <a:lnTo>
                  <a:pt x="229792" y="418391"/>
                </a:lnTo>
                <a:lnTo>
                  <a:pt x="220381" y="410788"/>
                </a:lnTo>
                <a:lnTo>
                  <a:pt x="211930" y="402760"/>
                </a:lnTo>
                <a:lnTo>
                  <a:pt x="207009" y="397952"/>
                </a:lnTo>
                <a:lnTo>
                  <a:pt x="203728" y="392842"/>
                </a:lnTo>
                <a:lnTo>
                  <a:pt x="200084" y="382084"/>
                </a:lnTo>
                <a:lnTo>
                  <a:pt x="197207" y="374643"/>
                </a:lnTo>
                <a:lnTo>
                  <a:pt x="193384" y="365873"/>
                </a:lnTo>
                <a:lnTo>
                  <a:pt x="188930" y="356216"/>
                </a:lnTo>
                <a:lnTo>
                  <a:pt x="185961" y="347873"/>
                </a:lnTo>
                <a:lnTo>
                  <a:pt x="183981" y="340406"/>
                </a:lnTo>
                <a:lnTo>
                  <a:pt x="182662" y="333523"/>
                </a:lnTo>
                <a:lnTo>
                  <a:pt x="182734" y="326077"/>
                </a:lnTo>
                <a:lnTo>
                  <a:pt x="183736" y="318255"/>
                </a:lnTo>
                <a:lnTo>
                  <a:pt x="185356" y="310183"/>
                </a:lnTo>
                <a:lnTo>
                  <a:pt x="187388" y="302897"/>
                </a:lnTo>
                <a:lnTo>
                  <a:pt x="204793" y="253390"/>
                </a:lnTo>
                <a:lnTo>
                  <a:pt x="209871" y="242175"/>
                </a:lnTo>
                <a:lnTo>
                  <a:pt x="215162" y="232793"/>
                </a:lnTo>
                <a:lnTo>
                  <a:pt x="220594" y="224633"/>
                </a:lnTo>
                <a:lnTo>
                  <a:pt x="226120" y="218241"/>
                </a:lnTo>
                <a:lnTo>
                  <a:pt x="231709" y="213027"/>
                </a:lnTo>
                <a:lnTo>
                  <a:pt x="237340" y="208599"/>
                </a:lnTo>
                <a:lnTo>
                  <a:pt x="242999" y="204694"/>
                </a:lnTo>
                <a:lnTo>
                  <a:pt x="248677" y="201138"/>
                </a:lnTo>
                <a:lnTo>
                  <a:pt x="254367" y="197815"/>
                </a:lnTo>
                <a:lnTo>
                  <a:pt x="260066" y="194647"/>
                </a:lnTo>
                <a:lnTo>
                  <a:pt x="271477" y="188588"/>
                </a:lnTo>
                <a:lnTo>
                  <a:pt x="288612" y="179821"/>
                </a:lnTo>
                <a:lnTo>
                  <a:pt x="295278" y="177889"/>
                </a:lnTo>
                <a:lnTo>
                  <a:pt x="302579" y="176600"/>
                </a:lnTo>
                <a:lnTo>
                  <a:pt x="342900" y="17402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62"/>
          <p:cNvSpPr/>
          <p:nvPr/>
        </p:nvSpPr>
        <p:spPr>
          <a:xfrm>
            <a:off x="6329362" y="2700337"/>
            <a:ext cx="274321" cy="25719"/>
          </a:xfrm>
          <a:custGeom>
            <a:avLst/>
            <a:gdLst/>
            <a:ahLst/>
            <a:cxnLst/>
            <a:rect l="0" t="0" r="0" b="0"/>
            <a:pathLst>
              <a:path w="274321" h="25719">
                <a:moveTo>
                  <a:pt x="0" y="25718"/>
                </a:moveTo>
                <a:lnTo>
                  <a:pt x="18204" y="21167"/>
                </a:lnTo>
                <a:lnTo>
                  <a:pt x="26423" y="18873"/>
                </a:lnTo>
                <a:lnTo>
                  <a:pt x="43176" y="13786"/>
                </a:lnTo>
                <a:lnTo>
                  <a:pt x="56407" y="12048"/>
                </a:lnTo>
                <a:lnTo>
                  <a:pt x="72847" y="10890"/>
                </a:lnTo>
                <a:lnTo>
                  <a:pt x="91427" y="10117"/>
                </a:lnTo>
                <a:lnTo>
                  <a:pt x="110481" y="8650"/>
                </a:lnTo>
                <a:lnTo>
                  <a:pt x="129852" y="6719"/>
                </a:lnTo>
                <a:lnTo>
                  <a:pt x="149433" y="4479"/>
                </a:lnTo>
                <a:lnTo>
                  <a:pt x="164392" y="2986"/>
                </a:lnTo>
                <a:lnTo>
                  <a:pt x="176269" y="1991"/>
                </a:lnTo>
                <a:lnTo>
                  <a:pt x="186093" y="1327"/>
                </a:lnTo>
                <a:lnTo>
                  <a:pt x="196452" y="885"/>
                </a:lnTo>
                <a:lnTo>
                  <a:pt x="207169" y="590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63"/>
          <p:cNvSpPr/>
          <p:nvPr/>
        </p:nvSpPr>
        <p:spPr>
          <a:xfrm>
            <a:off x="6372225" y="2786062"/>
            <a:ext cx="248603" cy="34291"/>
          </a:xfrm>
          <a:custGeom>
            <a:avLst/>
            <a:gdLst/>
            <a:ahLst/>
            <a:cxnLst/>
            <a:rect l="0" t="0" r="0" b="0"/>
            <a:pathLst>
              <a:path w="248603" h="34291">
                <a:moveTo>
                  <a:pt x="0" y="34290"/>
                </a:moveTo>
                <a:lnTo>
                  <a:pt x="18203" y="29739"/>
                </a:lnTo>
                <a:lnTo>
                  <a:pt x="26422" y="28398"/>
                </a:lnTo>
                <a:lnTo>
                  <a:pt x="34760" y="27505"/>
                </a:lnTo>
                <a:lnTo>
                  <a:pt x="43176" y="26909"/>
                </a:lnTo>
                <a:lnTo>
                  <a:pt x="51644" y="25559"/>
                </a:lnTo>
                <a:lnTo>
                  <a:pt x="60146" y="23707"/>
                </a:lnTo>
                <a:lnTo>
                  <a:pt x="68673" y="21520"/>
                </a:lnTo>
                <a:lnTo>
                  <a:pt x="76262" y="19109"/>
                </a:lnTo>
                <a:lnTo>
                  <a:pt x="83226" y="16549"/>
                </a:lnTo>
                <a:lnTo>
                  <a:pt x="89774" y="13891"/>
                </a:lnTo>
                <a:lnTo>
                  <a:pt x="96997" y="12118"/>
                </a:lnTo>
                <a:lnTo>
                  <a:pt x="104669" y="10936"/>
                </a:lnTo>
                <a:lnTo>
                  <a:pt x="112642" y="10148"/>
                </a:lnTo>
                <a:lnTo>
                  <a:pt x="160270" y="4488"/>
                </a:lnTo>
                <a:lnTo>
                  <a:pt x="176379" y="2992"/>
                </a:lnTo>
                <a:lnTo>
                  <a:pt x="190928" y="1995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64"/>
          <p:cNvSpPr/>
          <p:nvPr/>
        </p:nvSpPr>
        <p:spPr>
          <a:xfrm>
            <a:off x="5446395" y="3368992"/>
            <a:ext cx="411481" cy="25719"/>
          </a:xfrm>
          <a:custGeom>
            <a:avLst/>
            <a:gdLst/>
            <a:ahLst/>
            <a:cxnLst/>
            <a:rect l="0" t="0" r="0" b="0"/>
            <a:pathLst>
              <a:path w="411481" h="25719">
                <a:moveTo>
                  <a:pt x="0" y="0"/>
                </a:moveTo>
                <a:lnTo>
                  <a:pt x="13652" y="4551"/>
                </a:lnTo>
                <a:lnTo>
                  <a:pt x="19579" y="6844"/>
                </a:lnTo>
                <a:lnTo>
                  <a:pt x="25435" y="9325"/>
                </a:lnTo>
                <a:lnTo>
                  <a:pt x="31244" y="11932"/>
                </a:lnTo>
                <a:lnTo>
                  <a:pt x="37974" y="13670"/>
                </a:lnTo>
                <a:lnTo>
                  <a:pt x="45319" y="14828"/>
                </a:lnTo>
                <a:lnTo>
                  <a:pt x="53072" y="15601"/>
                </a:lnTo>
                <a:lnTo>
                  <a:pt x="63004" y="16115"/>
                </a:lnTo>
                <a:lnTo>
                  <a:pt x="86739" y="16688"/>
                </a:lnTo>
                <a:lnTo>
                  <a:pt x="117775" y="17010"/>
                </a:lnTo>
                <a:lnTo>
                  <a:pt x="132809" y="16102"/>
                </a:lnTo>
                <a:lnTo>
                  <a:pt x="189211" y="11227"/>
                </a:lnTo>
                <a:lnTo>
                  <a:pt x="203293" y="10342"/>
                </a:lnTo>
                <a:lnTo>
                  <a:pt x="215538" y="9752"/>
                </a:lnTo>
                <a:lnTo>
                  <a:pt x="239305" y="9097"/>
                </a:lnTo>
                <a:lnTo>
                  <a:pt x="323439" y="8603"/>
                </a:lnTo>
                <a:lnTo>
                  <a:pt x="338498" y="9545"/>
                </a:lnTo>
                <a:lnTo>
                  <a:pt x="351395" y="11126"/>
                </a:lnTo>
                <a:lnTo>
                  <a:pt x="362851" y="13132"/>
                </a:lnTo>
                <a:lnTo>
                  <a:pt x="371440" y="14470"/>
                </a:lnTo>
                <a:lnTo>
                  <a:pt x="378119" y="15362"/>
                </a:lnTo>
                <a:lnTo>
                  <a:pt x="383524" y="15956"/>
                </a:lnTo>
                <a:lnTo>
                  <a:pt x="388081" y="17305"/>
                </a:lnTo>
                <a:lnTo>
                  <a:pt x="392070" y="19157"/>
                </a:lnTo>
                <a:lnTo>
                  <a:pt x="395682" y="21344"/>
                </a:lnTo>
                <a:lnTo>
                  <a:pt x="399043" y="22802"/>
                </a:lnTo>
                <a:lnTo>
                  <a:pt x="402236" y="23774"/>
                </a:lnTo>
                <a:lnTo>
                  <a:pt x="411480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65"/>
          <p:cNvSpPr/>
          <p:nvPr/>
        </p:nvSpPr>
        <p:spPr>
          <a:xfrm>
            <a:off x="5845144" y="3241701"/>
            <a:ext cx="318364" cy="367322"/>
          </a:xfrm>
          <a:custGeom>
            <a:avLst/>
            <a:gdLst/>
            <a:ahLst/>
            <a:cxnLst/>
            <a:rect l="0" t="0" r="0" b="0"/>
            <a:pathLst>
              <a:path w="318364" h="367322">
                <a:moveTo>
                  <a:pt x="132746" y="15849"/>
                </a:moveTo>
                <a:lnTo>
                  <a:pt x="141847" y="11298"/>
                </a:lnTo>
                <a:lnTo>
                  <a:pt x="147386" y="9957"/>
                </a:lnTo>
                <a:lnTo>
                  <a:pt x="153936" y="9063"/>
                </a:lnTo>
                <a:lnTo>
                  <a:pt x="161160" y="8468"/>
                </a:lnTo>
                <a:lnTo>
                  <a:pt x="167881" y="7118"/>
                </a:lnTo>
                <a:lnTo>
                  <a:pt x="174267" y="5266"/>
                </a:lnTo>
                <a:lnTo>
                  <a:pt x="180429" y="3078"/>
                </a:lnTo>
                <a:lnTo>
                  <a:pt x="187395" y="1620"/>
                </a:lnTo>
                <a:lnTo>
                  <a:pt x="194896" y="648"/>
                </a:lnTo>
                <a:lnTo>
                  <a:pt x="202754" y="0"/>
                </a:lnTo>
                <a:lnTo>
                  <a:pt x="210850" y="520"/>
                </a:lnTo>
                <a:lnTo>
                  <a:pt x="219106" y="1820"/>
                </a:lnTo>
                <a:lnTo>
                  <a:pt x="227466" y="3638"/>
                </a:lnTo>
                <a:lnTo>
                  <a:pt x="234945" y="4851"/>
                </a:lnTo>
                <a:lnTo>
                  <a:pt x="241836" y="5659"/>
                </a:lnTo>
                <a:lnTo>
                  <a:pt x="248335" y="6198"/>
                </a:lnTo>
                <a:lnTo>
                  <a:pt x="254573" y="7510"/>
                </a:lnTo>
                <a:lnTo>
                  <a:pt x="260636" y="9337"/>
                </a:lnTo>
                <a:lnTo>
                  <a:pt x="266584" y="11508"/>
                </a:lnTo>
                <a:lnTo>
                  <a:pt x="272453" y="14860"/>
                </a:lnTo>
                <a:lnTo>
                  <a:pt x="278272" y="18999"/>
                </a:lnTo>
                <a:lnTo>
                  <a:pt x="284055" y="23664"/>
                </a:lnTo>
                <a:lnTo>
                  <a:pt x="293022" y="31387"/>
                </a:lnTo>
                <a:lnTo>
                  <a:pt x="296746" y="34780"/>
                </a:lnTo>
                <a:lnTo>
                  <a:pt x="301135" y="41805"/>
                </a:lnTo>
                <a:lnTo>
                  <a:pt x="305965" y="51250"/>
                </a:lnTo>
                <a:lnTo>
                  <a:pt x="311090" y="62310"/>
                </a:lnTo>
                <a:lnTo>
                  <a:pt x="314507" y="72540"/>
                </a:lnTo>
                <a:lnTo>
                  <a:pt x="316785" y="82218"/>
                </a:lnTo>
                <a:lnTo>
                  <a:pt x="318304" y="91527"/>
                </a:lnTo>
                <a:lnTo>
                  <a:pt x="318363" y="100591"/>
                </a:lnTo>
                <a:lnTo>
                  <a:pt x="317451" y="109491"/>
                </a:lnTo>
                <a:lnTo>
                  <a:pt x="315890" y="118282"/>
                </a:lnTo>
                <a:lnTo>
                  <a:pt x="312944" y="129857"/>
                </a:lnTo>
                <a:lnTo>
                  <a:pt x="309076" y="143290"/>
                </a:lnTo>
                <a:lnTo>
                  <a:pt x="297069" y="181879"/>
                </a:lnTo>
                <a:lnTo>
                  <a:pt x="293730" y="192258"/>
                </a:lnTo>
                <a:lnTo>
                  <a:pt x="289598" y="202035"/>
                </a:lnTo>
                <a:lnTo>
                  <a:pt x="284939" y="211410"/>
                </a:lnTo>
                <a:lnTo>
                  <a:pt x="279928" y="220518"/>
                </a:lnTo>
                <a:lnTo>
                  <a:pt x="272777" y="231352"/>
                </a:lnTo>
                <a:lnTo>
                  <a:pt x="264200" y="243338"/>
                </a:lnTo>
                <a:lnTo>
                  <a:pt x="246415" y="267450"/>
                </a:lnTo>
                <a:lnTo>
                  <a:pt x="232160" y="287691"/>
                </a:lnTo>
                <a:lnTo>
                  <a:pt x="222835" y="296137"/>
                </a:lnTo>
                <a:lnTo>
                  <a:pt x="211855" y="303673"/>
                </a:lnTo>
                <a:lnTo>
                  <a:pt x="199773" y="310601"/>
                </a:lnTo>
                <a:lnTo>
                  <a:pt x="187908" y="318078"/>
                </a:lnTo>
                <a:lnTo>
                  <a:pt x="176188" y="325920"/>
                </a:lnTo>
                <a:lnTo>
                  <a:pt x="164565" y="334005"/>
                </a:lnTo>
                <a:lnTo>
                  <a:pt x="153959" y="340348"/>
                </a:lnTo>
                <a:lnTo>
                  <a:pt x="144030" y="345529"/>
                </a:lnTo>
                <a:lnTo>
                  <a:pt x="134554" y="349935"/>
                </a:lnTo>
                <a:lnTo>
                  <a:pt x="126331" y="352873"/>
                </a:lnTo>
                <a:lnTo>
                  <a:pt x="118944" y="354832"/>
                </a:lnTo>
                <a:lnTo>
                  <a:pt x="112115" y="356137"/>
                </a:lnTo>
                <a:lnTo>
                  <a:pt x="105657" y="357008"/>
                </a:lnTo>
                <a:lnTo>
                  <a:pt x="99447" y="357588"/>
                </a:lnTo>
                <a:lnTo>
                  <a:pt x="93401" y="357975"/>
                </a:lnTo>
                <a:lnTo>
                  <a:pt x="76524" y="358405"/>
                </a:lnTo>
                <a:lnTo>
                  <a:pt x="66690" y="358519"/>
                </a:lnTo>
                <a:lnTo>
                  <a:pt x="57276" y="356691"/>
                </a:lnTo>
                <a:lnTo>
                  <a:pt x="48142" y="353567"/>
                </a:lnTo>
                <a:lnTo>
                  <a:pt x="39196" y="349579"/>
                </a:lnTo>
                <a:lnTo>
                  <a:pt x="31326" y="345016"/>
                </a:lnTo>
                <a:lnTo>
                  <a:pt x="24176" y="340068"/>
                </a:lnTo>
                <a:lnTo>
                  <a:pt x="17503" y="334865"/>
                </a:lnTo>
                <a:lnTo>
                  <a:pt x="10089" y="326543"/>
                </a:lnTo>
                <a:lnTo>
                  <a:pt x="5842" y="317765"/>
                </a:lnTo>
                <a:lnTo>
                  <a:pt x="3375" y="311424"/>
                </a:lnTo>
                <a:lnTo>
                  <a:pt x="779" y="304339"/>
                </a:lnTo>
                <a:lnTo>
                  <a:pt x="0" y="298663"/>
                </a:lnTo>
                <a:lnTo>
                  <a:pt x="434" y="293926"/>
                </a:lnTo>
                <a:lnTo>
                  <a:pt x="3054" y="282709"/>
                </a:lnTo>
                <a:lnTo>
                  <a:pt x="3422" y="279481"/>
                </a:lnTo>
                <a:lnTo>
                  <a:pt x="6371" y="270814"/>
                </a:lnTo>
                <a:lnTo>
                  <a:pt x="8491" y="265835"/>
                </a:lnTo>
                <a:lnTo>
                  <a:pt x="11809" y="261564"/>
                </a:lnTo>
                <a:lnTo>
                  <a:pt x="20576" y="254278"/>
                </a:lnTo>
                <a:lnTo>
                  <a:pt x="26533" y="251002"/>
                </a:lnTo>
                <a:lnTo>
                  <a:pt x="33362" y="247865"/>
                </a:lnTo>
                <a:lnTo>
                  <a:pt x="40773" y="244821"/>
                </a:lnTo>
                <a:lnTo>
                  <a:pt x="48570" y="241839"/>
                </a:lnTo>
                <a:lnTo>
                  <a:pt x="64854" y="235986"/>
                </a:lnTo>
                <a:lnTo>
                  <a:pt x="73197" y="234045"/>
                </a:lnTo>
                <a:lnTo>
                  <a:pt x="81617" y="232750"/>
                </a:lnTo>
                <a:lnTo>
                  <a:pt x="90087" y="231887"/>
                </a:lnTo>
                <a:lnTo>
                  <a:pt x="98592" y="231312"/>
                </a:lnTo>
                <a:lnTo>
                  <a:pt x="107119" y="230928"/>
                </a:lnTo>
                <a:lnTo>
                  <a:pt x="115661" y="230673"/>
                </a:lnTo>
                <a:lnTo>
                  <a:pt x="124213" y="231454"/>
                </a:lnTo>
                <a:lnTo>
                  <a:pt x="132773" y="232928"/>
                </a:lnTo>
                <a:lnTo>
                  <a:pt x="141336" y="234863"/>
                </a:lnTo>
                <a:lnTo>
                  <a:pt x="148950" y="237106"/>
                </a:lnTo>
                <a:lnTo>
                  <a:pt x="155931" y="239553"/>
                </a:lnTo>
                <a:lnTo>
                  <a:pt x="162490" y="242138"/>
                </a:lnTo>
                <a:lnTo>
                  <a:pt x="171625" y="246718"/>
                </a:lnTo>
                <a:lnTo>
                  <a:pt x="182478" y="252629"/>
                </a:lnTo>
                <a:lnTo>
                  <a:pt x="194476" y="259427"/>
                </a:lnTo>
                <a:lnTo>
                  <a:pt x="205331" y="265864"/>
                </a:lnTo>
                <a:lnTo>
                  <a:pt x="225013" y="278097"/>
                </a:lnTo>
                <a:lnTo>
                  <a:pt x="235215" y="286883"/>
                </a:lnTo>
                <a:lnTo>
                  <a:pt x="245826" y="297503"/>
                </a:lnTo>
                <a:lnTo>
                  <a:pt x="271343" y="325044"/>
                </a:lnTo>
                <a:lnTo>
                  <a:pt x="280070" y="335196"/>
                </a:lnTo>
                <a:lnTo>
                  <a:pt x="283948" y="342884"/>
                </a:lnTo>
                <a:lnTo>
                  <a:pt x="285935" y="345314"/>
                </a:lnTo>
                <a:lnTo>
                  <a:pt x="288211" y="346935"/>
                </a:lnTo>
                <a:lnTo>
                  <a:pt x="290682" y="348015"/>
                </a:lnTo>
                <a:lnTo>
                  <a:pt x="295967" y="351756"/>
                </a:lnTo>
                <a:lnTo>
                  <a:pt x="304196" y="3673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66"/>
          <p:cNvSpPr/>
          <p:nvPr/>
        </p:nvSpPr>
        <p:spPr>
          <a:xfrm>
            <a:off x="6286500" y="3553914"/>
            <a:ext cx="42239" cy="29391"/>
          </a:xfrm>
          <a:custGeom>
            <a:avLst/>
            <a:gdLst/>
            <a:ahLst/>
            <a:cxnLst/>
            <a:rect l="0" t="0" r="0" b="0"/>
            <a:pathLst>
              <a:path w="42239" h="29391">
                <a:moveTo>
                  <a:pt x="0" y="29390"/>
                </a:moveTo>
                <a:lnTo>
                  <a:pt x="9102" y="20289"/>
                </a:lnTo>
                <a:lnTo>
                  <a:pt x="13687" y="16655"/>
                </a:lnTo>
                <a:lnTo>
                  <a:pt x="18650" y="13281"/>
                </a:lnTo>
                <a:lnTo>
                  <a:pt x="23863" y="10078"/>
                </a:lnTo>
                <a:lnTo>
                  <a:pt x="28291" y="6991"/>
                </a:lnTo>
                <a:lnTo>
                  <a:pt x="32196" y="3980"/>
                </a:lnTo>
                <a:lnTo>
                  <a:pt x="35752" y="1020"/>
                </a:lnTo>
                <a:lnTo>
                  <a:pt x="38122" y="0"/>
                </a:lnTo>
                <a:lnTo>
                  <a:pt x="39702" y="272"/>
                </a:lnTo>
                <a:lnTo>
                  <a:pt x="42238" y="3001"/>
                </a:lnTo>
                <a:lnTo>
                  <a:pt x="41493" y="3225"/>
                </a:lnTo>
                <a:lnTo>
                  <a:pt x="40045" y="3375"/>
                </a:lnTo>
                <a:lnTo>
                  <a:pt x="38126" y="3474"/>
                </a:lnTo>
                <a:lnTo>
                  <a:pt x="35895" y="4493"/>
                </a:lnTo>
                <a:lnTo>
                  <a:pt x="33455" y="6125"/>
                </a:lnTo>
                <a:lnTo>
                  <a:pt x="25717" y="122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67"/>
          <p:cNvSpPr/>
          <p:nvPr/>
        </p:nvSpPr>
        <p:spPr>
          <a:xfrm>
            <a:off x="6338818" y="3240526"/>
            <a:ext cx="169376" cy="377070"/>
          </a:xfrm>
          <a:custGeom>
            <a:avLst/>
            <a:gdLst/>
            <a:ahLst/>
            <a:cxnLst/>
            <a:rect l="0" t="0" r="0" b="0"/>
            <a:pathLst>
              <a:path w="169376" h="377070">
                <a:moveTo>
                  <a:pt x="161994" y="77031"/>
                </a:moveTo>
                <a:lnTo>
                  <a:pt x="166545" y="63378"/>
                </a:lnTo>
                <a:lnTo>
                  <a:pt x="168779" y="51596"/>
                </a:lnTo>
                <a:lnTo>
                  <a:pt x="169375" y="45787"/>
                </a:lnTo>
                <a:lnTo>
                  <a:pt x="167498" y="34252"/>
                </a:lnTo>
                <a:lnTo>
                  <a:pt x="164440" y="23729"/>
                </a:lnTo>
                <a:lnTo>
                  <a:pt x="163081" y="15876"/>
                </a:lnTo>
                <a:lnTo>
                  <a:pt x="161766" y="13401"/>
                </a:lnTo>
                <a:lnTo>
                  <a:pt x="159937" y="11751"/>
                </a:lnTo>
                <a:lnTo>
                  <a:pt x="155365" y="8965"/>
                </a:lnTo>
                <a:lnTo>
                  <a:pt x="150158" y="4552"/>
                </a:lnTo>
                <a:lnTo>
                  <a:pt x="147436" y="2994"/>
                </a:lnTo>
                <a:lnTo>
                  <a:pt x="144668" y="1956"/>
                </a:lnTo>
                <a:lnTo>
                  <a:pt x="141871" y="1263"/>
                </a:lnTo>
                <a:lnTo>
                  <a:pt x="138102" y="802"/>
                </a:lnTo>
                <a:lnTo>
                  <a:pt x="133683" y="494"/>
                </a:lnTo>
                <a:lnTo>
                  <a:pt x="124646" y="152"/>
                </a:lnTo>
                <a:lnTo>
                  <a:pt x="117455" y="0"/>
                </a:lnTo>
                <a:lnTo>
                  <a:pt x="113252" y="912"/>
                </a:lnTo>
                <a:lnTo>
                  <a:pt x="108544" y="2473"/>
                </a:lnTo>
                <a:lnTo>
                  <a:pt x="103501" y="4465"/>
                </a:lnTo>
                <a:lnTo>
                  <a:pt x="98234" y="5794"/>
                </a:lnTo>
                <a:lnTo>
                  <a:pt x="92817" y="6680"/>
                </a:lnTo>
                <a:lnTo>
                  <a:pt x="87301" y="7270"/>
                </a:lnTo>
                <a:lnTo>
                  <a:pt x="82671" y="8616"/>
                </a:lnTo>
                <a:lnTo>
                  <a:pt x="78632" y="10466"/>
                </a:lnTo>
                <a:lnTo>
                  <a:pt x="74987" y="12652"/>
                </a:lnTo>
                <a:lnTo>
                  <a:pt x="68747" y="16967"/>
                </a:lnTo>
                <a:lnTo>
                  <a:pt x="51653" y="29381"/>
                </a:lnTo>
                <a:lnTo>
                  <a:pt x="44619" y="35739"/>
                </a:lnTo>
                <a:lnTo>
                  <a:pt x="38976" y="41883"/>
                </a:lnTo>
                <a:lnTo>
                  <a:pt x="34263" y="47884"/>
                </a:lnTo>
                <a:lnTo>
                  <a:pt x="30167" y="53790"/>
                </a:lnTo>
                <a:lnTo>
                  <a:pt x="26484" y="59632"/>
                </a:lnTo>
                <a:lnTo>
                  <a:pt x="23077" y="65432"/>
                </a:lnTo>
                <a:lnTo>
                  <a:pt x="18900" y="74061"/>
                </a:lnTo>
                <a:lnTo>
                  <a:pt x="14210" y="84576"/>
                </a:lnTo>
                <a:lnTo>
                  <a:pt x="9179" y="96349"/>
                </a:lnTo>
                <a:lnTo>
                  <a:pt x="5825" y="105150"/>
                </a:lnTo>
                <a:lnTo>
                  <a:pt x="3589" y="111969"/>
                </a:lnTo>
                <a:lnTo>
                  <a:pt x="1104" y="122086"/>
                </a:lnTo>
                <a:lnTo>
                  <a:pt x="0" y="129758"/>
                </a:lnTo>
                <a:lnTo>
                  <a:pt x="2049" y="138883"/>
                </a:lnTo>
                <a:lnTo>
                  <a:pt x="3929" y="143983"/>
                </a:lnTo>
                <a:lnTo>
                  <a:pt x="7087" y="148336"/>
                </a:lnTo>
                <a:lnTo>
                  <a:pt x="11098" y="152190"/>
                </a:lnTo>
                <a:lnTo>
                  <a:pt x="15677" y="155712"/>
                </a:lnTo>
                <a:lnTo>
                  <a:pt x="19682" y="159013"/>
                </a:lnTo>
                <a:lnTo>
                  <a:pt x="23304" y="162165"/>
                </a:lnTo>
                <a:lnTo>
                  <a:pt x="26672" y="165220"/>
                </a:lnTo>
                <a:lnTo>
                  <a:pt x="29869" y="167256"/>
                </a:lnTo>
                <a:lnTo>
                  <a:pt x="32953" y="168613"/>
                </a:lnTo>
                <a:lnTo>
                  <a:pt x="35962" y="169519"/>
                </a:lnTo>
                <a:lnTo>
                  <a:pt x="38920" y="169170"/>
                </a:lnTo>
                <a:lnTo>
                  <a:pt x="41845" y="167984"/>
                </a:lnTo>
                <a:lnTo>
                  <a:pt x="44747" y="166242"/>
                </a:lnTo>
                <a:lnTo>
                  <a:pt x="47635" y="165080"/>
                </a:lnTo>
                <a:lnTo>
                  <a:pt x="50512" y="164305"/>
                </a:lnTo>
                <a:lnTo>
                  <a:pt x="53383" y="163789"/>
                </a:lnTo>
                <a:lnTo>
                  <a:pt x="57202" y="162492"/>
                </a:lnTo>
                <a:lnTo>
                  <a:pt x="61652" y="160675"/>
                </a:lnTo>
                <a:lnTo>
                  <a:pt x="66525" y="158511"/>
                </a:lnTo>
                <a:lnTo>
                  <a:pt x="72630" y="155164"/>
                </a:lnTo>
                <a:lnTo>
                  <a:pt x="79558" y="151027"/>
                </a:lnTo>
                <a:lnTo>
                  <a:pt x="87034" y="146364"/>
                </a:lnTo>
                <a:lnTo>
                  <a:pt x="93924" y="140398"/>
                </a:lnTo>
                <a:lnTo>
                  <a:pt x="100421" y="133563"/>
                </a:lnTo>
                <a:lnTo>
                  <a:pt x="106658" y="126149"/>
                </a:lnTo>
                <a:lnTo>
                  <a:pt x="111768" y="120254"/>
                </a:lnTo>
                <a:lnTo>
                  <a:pt x="119986" y="111164"/>
                </a:lnTo>
                <a:lnTo>
                  <a:pt x="123511" y="106454"/>
                </a:lnTo>
                <a:lnTo>
                  <a:pt x="126814" y="101409"/>
                </a:lnTo>
                <a:lnTo>
                  <a:pt x="132071" y="91676"/>
                </a:lnTo>
                <a:lnTo>
                  <a:pt x="134408" y="84175"/>
                </a:lnTo>
                <a:lnTo>
                  <a:pt x="137986" y="72586"/>
                </a:lnTo>
                <a:lnTo>
                  <a:pt x="140273" y="65495"/>
                </a:lnTo>
                <a:lnTo>
                  <a:pt x="142816" y="55077"/>
                </a:lnTo>
                <a:lnTo>
                  <a:pt x="143493" y="50965"/>
                </a:lnTo>
                <a:lnTo>
                  <a:pt x="143945" y="54891"/>
                </a:lnTo>
                <a:lnTo>
                  <a:pt x="144247" y="64176"/>
                </a:lnTo>
                <a:lnTo>
                  <a:pt x="144448" y="77034"/>
                </a:lnTo>
                <a:lnTo>
                  <a:pt x="145534" y="90368"/>
                </a:lnTo>
                <a:lnTo>
                  <a:pt x="147211" y="104020"/>
                </a:lnTo>
                <a:lnTo>
                  <a:pt x="149281" y="117884"/>
                </a:lnTo>
                <a:lnTo>
                  <a:pt x="151614" y="129031"/>
                </a:lnTo>
                <a:lnTo>
                  <a:pt x="154122" y="138368"/>
                </a:lnTo>
                <a:lnTo>
                  <a:pt x="156745" y="146497"/>
                </a:lnTo>
                <a:lnTo>
                  <a:pt x="158495" y="163347"/>
                </a:lnTo>
                <a:lnTo>
                  <a:pt x="159662" y="186010"/>
                </a:lnTo>
                <a:lnTo>
                  <a:pt x="160958" y="238814"/>
                </a:lnTo>
                <a:lnTo>
                  <a:pt x="161858" y="341047"/>
                </a:lnTo>
                <a:lnTo>
                  <a:pt x="160951" y="351149"/>
                </a:lnTo>
                <a:lnTo>
                  <a:pt x="159394" y="358837"/>
                </a:lnTo>
                <a:lnTo>
                  <a:pt x="153422" y="3770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68"/>
          <p:cNvSpPr/>
          <p:nvPr/>
        </p:nvSpPr>
        <p:spPr>
          <a:xfrm>
            <a:off x="6749415" y="3394848"/>
            <a:ext cx="265748" cy="33800"/>
          </a:xfrm>
          <a:custGeom>
            <a:avLst/>
            <a:gdLst/>
            <a:ahLst/>
            <a:cxnLst/>
            <a:rect l="0" t="0" r="0" b="0"/>
            <a:pathLst>
              <a:path w="265748" h="33800">
                <a:moveTo>
                  <a:pt x="0" y="25579"/>
                </a:moveTo>
                <a:lnTo>
                  <a:pt x="9101" y="30130"/>
                </a:lnTo>
                <a:lnTo>
                  <a:pt x="13687" y="31471"/>
                </a:lnTo>
                <a:lnTo>
                  <a:pt x="18650" y="32364"/>
                </a:lnTo>
                <a:lnTo>
                  <a:pt x="23863" y="32960"/>
                </a:lnTo>
                <a:lnTo>
                  <a:pt x="29244" y="33357"/>
                </a:lnTo>
                <a:lnTo>
                  <a:pt x="34736" y="33622"/>
                </a:lnTo>
                <a:lnTo>
                  <a:pt x="40302" y="33799"/>
                </a:lnTo>
                <a:lnTo>
                  <a:pt x="45918" y="32964"/>
                </a:lnTo>
                <a:lnTo>
                  <a:pt x="51567" y="31455"/>
                </a:lnTo>
                <a:lnTo>
                  <a:pt x="57237" y="29496"/>
                </a:lnTo>
                <a:lnTo>
                  <a:pt x="62924" y="28191"/>
                </a:lnTo>
                <a:lnTo>
                  <a:pt x="68619" y="27320"/>
                </a:lnTo>
                <a:lnTo>
                  <a:pt x="74321" y="26740"/>
                </a:lnTo>
                <a:lnTo>
                  <a:pt x="80979" y="25400"/>
                </a:lnTo>
                <a:lnTo>
                  <a:pt x="88276" y="23555"/>
                </a:lnTo>
                <a:lnTo>
                  <a:pt x="95998" y="21372"/>
                </a:lnTo>
                <a:lnTo>
                  <a:pt x="103051" y="19917"/>
                </a:lnTo>
                <a:lnTo>
                  <a:pt x="109658" y="18947"/>
                </a:lnTo>
                <a:lnTo>
                  <a:pt x="115968" y="18300"/>
                </a:lnTo>
                <a:lnTo>
                  <a:pt x="123032" y="16917"/>
                </a:lnTo>
                <a:lnTo>
                  <a:pt x="130599" y="15041"/>
                </a:lnTo>
                <a:lnTo>
                  <a:pt x="138501" y="12839"/>
                </a:lnTo>
                <a:lnTo>
                  <a:pt x="145674" y="10418"/>
                </a:lnTo>
                <a:lnTo>
                  <a:pt x="152361" y="7852"/>
                </a:lnTo>
                <a:lnTo>
                  <a:pt x="158723" y="5189"/>
                </a:lnTo>
                <a:lnTo>
                  <a:pt x="165824" y="3413"/>
                </a:lnTo>
                <a:lnTo>
                  <a:pt x="173414" y="2229"/>
                </a:lnTo>
                <a:lnTo>
                  <a:pt x="181331" y="1440"/>
                </a:lnTo>
                <a:lnTo>
                  <a:pt x="189467" y="914"/>
                </a:lnTo>
                <a:lnTo>
                  <a:pt x="197749" y="563"/>
                </a:lnTo>
                <a:lnTo>
                  <a:pt x="215523" y="173"/>
                </a:lnTo>
                <a:lnTo>
                  <a:pt x="236122" y="0"/>
                </a:lnTo>
                <a:lnTo>
                  <a:pt x="244093" y="907"/>
                </a:lnTo>
                <a:lnTo>
                  <a:pt x="250359" y="2463"/>
                </a:lnTo>
                <a:lnTo>
                  <a:pt x="265747" y="84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69"/>
          <p:cNvSpPr/>
          <p:nvPr/>
        </p:nvSpPr>
        <p:spPr>
          <a:xfrm>
            <a:off x="6959968" y="3223401"/>
            <a:ext cx="397555" cy="377050"/>
          </a:xfrm>
          <a:custGeom>
            <a:avLst/>
            <a:gdLst/>
            <a:ahLst/>
            <a:cxnLst/>
            <a:rect l="0" t="0" r="0" b="0"/>
            <a:pathLst>
              <a:path w="397555" h="377050">
                <a:moveTo>
                  <a:pt x="123774" y="42721"/>
                </a:moveTo>
                <a:lnTo>
                  <a:pt x="132875" y="38170"/>
                </a:lnTo>
                <a:lnTo>
                  <a:pt x="144964" y="30856"/>
                </a:lnTo>
                <a:lnTo>
                  <a:pt x="152188" y="26239"/>
                </a:lnTo>
                <a:lnTo>
                  <a:pt x="158909" y="23160"/>
                </a:lnTo>
                <a:lnTo>
                  <a:pt x="165296" y="21108"/>
                </a:lnTo>
                <a:lnTo>
                  <a:pt x="177470" y="17875"/>
                </a:lnTo>
                <a:lnTo>
                  <a:pt x="189232" y="13264"/>
                </a:lnTo>
                <a:lnTo>
                  <a:pt x="200809" y="8039"/>
                </a:lnTo>
                <a:lnTo>
                  <a:pt x="206563" y="5312"/>
                </a:lnTo>
                <a:lnTo>
                  <a:pt x="213256" y="3494"/>
                </a:lnTo>
                <a:lnTo>
                  <a:pt x="220577" y="2282"/>
                </a:lnTo>
                <a:lnTo>
                  <a:pt x="228314" y="1475"/>
                </a:lnTo>
                <a:lnTo>
                  <a:pt x="236330" y="936"/>
                </a:lnTo>
                <a:lnTo>
                  <a:pt x="244531" y="577"/>
                </a:lnTo>
                <a:lnTo>
                  <a:pt x="267186" y="71"/>
                </a:lnTo>
                <a:lnTo>
                  <a:pt x="273675" y="0"/>
                </a:lnTo>
                <a:lnTo>
                  <a:pt x="280858" y="906"/>
                </a:lnTo>
                <a:lnTo>
                  <a:pt x="288505" y="2462"/>
                </a:lnTo>
                <a:lnTo>
                  <a:pt x="296459" y="4451"/>
                </a:lnTo>
                <a:lnTo>
                  <a:pt x="303668" y="6731"/>
                </a:lnTo>
                <a:lnTo>
                  <a:pt x="310378" y="9202"/>
                </a:lnTo>
                <a:lnTo>
                  <a:pt x="316757" y="11803"/>
                </a:lnTo>
                <a:lnTo>
                  <a:pt x="323867" y="14489"/>
                </a:lnTo>
                <a:lnTo>
                  <a:pt x="339387" y="20013"/>
                </a:lnTo>
                <a:lnTo>
                  <a:pt x="350729" y="25644"/>
                </a:lnTo>
                <a:lnTo>
                  <a:pt x="359898" y="32273"/>
                </a:lnTo>
                <a:lnTo>
                  <a:pt x="370324" y="41570"/>
                </a:lnTo>
                <a:lnTo>
                  <a:pt x="378766" y="52052"/>
                </a:lnTo>
                <a:lnTo>
                  <a:pt x="385694" y="63061"/>
                </a:lnTo>
                <a:lnTo>
                  <a:pt x="391948" y="74303"/>
                </a:lnTo>
                <a:lnTo>
                  <a:pt x="393997" y="80921"/>
                </a:lnTo>
                <a:lnTo>
                  <a:pt x="395363" y="88190"/>
                </a:lnTo>
                <a:lnTo>
                  <a:pt x="396272" y="95894"/>
                </a:lnTo>
                <a:lnTo>
                  <a:pt x="396880" y="102935"/>
                </a:lnTo>
                <a:lnTo>
                  <a:pt x="397285" y="109533"/>
                </a:lnTo>
                <a:lnTo>
                  <a:pt x="397554" y="115838"/>
                </a:lnTo>
                <a:lnTo>
                  <a:pt x="396782" y="122898"/>
                </a:lnTo>
                <a:lnTo>
                  <a:pt x="395314" y="130462"/>
                </a:lnTo>
                <a:lnTo>
                  <a:pt x="393383" y="138363"/>
                </a:lnTo>
                <a:lnTo>
                  <a:pt x="391144" y="146487"/>
                </a:lnTo>
                <a:lnTo>
                  <a:pt x="386116" y="163134"/>
                </a:lnTo>
                <a:lnTo>
                  <a:pt x="383441" y="170622"/>
                </a:lnTo>
                <a:lnTo>
                  <a:pt x="380705" y="177518"/>
                </a:lnTo>
                <a:lnTo>
                  <a:pt x="377929" y="184021"/>
                </a:lnTo>
                <a:lnTo>
                  <a:pt x="374173" y="191213"/>
                </a:lnTo>
                <a:lnTo>
                  <a:pt x="369765" y="198866"/>
                </a:lnTo>
                <a:lnTo>
                  <a:pt x="364920" y="206825"/>
                </a:lnTo>
                <a:lnTo>
                  <a:pt x="356928" y="216894"/>
                </a:lnTo>
                <a:lnTo>
                  <a:pt x="346838" y="228369"/>
                </a:lnTo>
                <a:lnTo>
                  <a:pt x="335348" y="240781"/>
                </a:lnTo>
                <a:lnTo>
                  <a:pt x="324831" y="250009"/>
                </a:lnTo>
                <a:lnTo>
                  <a:pt x="314962" y="257113"/>
                </a:lnTo>
                <a:lnTo>
                  <a:pt x="305525" y="262802"/>
                </a:lnTo>
                <a:lnTo>
                  <a:pt x="294472" y="270404"/>
                </a:lnTo>
                <a:lnTo>
                  <a:pt x="282340" y="279282"/>
                </a:lnTo>
                <a:lnTo>
                  <a:pt x="269489" y="289011"/>
                </a:lnTo>
                <a:lnTo>
                  <a:pt x="258065" y="296449"/>
                </a:lnTo>
                <a:lnTo>
                  <a:pt x="247592" y="302361"/>
                </a:lnTo>
                <a:lnTo>
                  <a:pt x="237752" y="307254"/>
                </a:lnTo>
                <a:lnTo>
                  <a:pt x="226429" y="312421"/>
                </a:lnTo>
                <a:lnTo>
                  <a:pt x="201149" y="323243"/>
                </a:lnTo>
                <a:lnTo>
                  <a:pt x="184882" y="328796"/>
                </a:lnTo>
                <a:lnTo>
                  <a:pt x="166417" y="334402"/>
                </a:lnTo>
                <a:lnTo>
                  <a:pt x="146488" y="340045"/>
                </a:lnTo>
                <a:lnTo>
                  <a:pt x="131297" y="343808"/>
                </a:lnTo>
                <a:lnTo>
                  <a:pt x="119265" y="346315"/>
                </a:lnTo>
                <a:lnTo>
                  <a:pt x="109338" y="347987"/>
                </a:lnTo>
                <a:lnTo>
                  <a:pt x="97957" y="349102"/>
                </a:lnTo>
                <a:lnTo>
                  <a:pt x="85608" y="349845"/>
                </a:lnTo>
                <a:lnTo>
                  <a:pt x="72612" y="350340"/>
                </a:lnTo>
                <a:lnTo>
                  <a:pt x="62044" y="349718"/>
                </a:lnTo>
                <a:lnTo>
                  <a:pt x="53093" y="348351"/>
                </a:lnTo>
                <a:lnTo>
                  <a:pt x="45221" y="346487"/>
                </a:lnTo>
                <a:lnTo>
                  <a:pt x="33934" y="344416"/>
                </a:lnTo>
                <a:lnTo>
                  <a:pt x="29591" y="343863"/>
                </a:lnTo>
                <a:lnTo>
                  <a:pt x="25743" y="342542"/>
                </a:lnTo>
                <a:lnTo>
                  <a:pt x="18927" y="338535"/>
                </a:lnTo>
                <a:lnTo>
                  <a:pt x="9736" y="330924"/>
                </a:lnTo>
                <a:lnTo>
                  <a:pt x="3875" y="322894"/>
                </a:lnTo>
                <a:lnTo>
                  <a:pt x="979" y="318085"/>
                </a:lnTo>
                <a:lnTo>
                  <a:pt x="0" y="313928"/>
                </a:lnTo>
                <a:lnTo>
                  <a:pt x="301" y="310203"/>
                </a:lnTo>
                <a:lnTo>
                  <a:pt x="2222" y="303524"/>
                </a:lnTo>
                <a:lnTo>
                  <a:pt x="4256" y="293457"/>
                </a:lnTo>
                <a:lnTo>
                  <a:pt x="8108" y="284017"/>
                </a:lnTo>
                <a:lnTo>
                  <a:pt x="11421" y="279785"/>
                </a:lnTo>
                <a:lnTo>
                  <a:pt x="20181" y="272543"/>
                </a:lnTo>
                <a:lnTo>
                  <a:pt x="30426" y="266149"/>
                </a:lnTo>
                <a:lnTo>
                  <a:pt x="35825" y="263110"/>
                </a:lnTo>
                <a:lnTo>
                  <a:pt x="46903" y="259734"/>
                </a:lnTo>
                <a:lnTo>
                  <a:pt x="59129" y="257281"/>
                </a:lnTo>
                <a:lnTo>
                  <a:pt x="66390" y="255294"/>
                </a:lnTo>
                <a:lnTo>
                  <a:pt x="74087" y="253016"/>
                </a:lnTo>
                <a:lnTo>
                  <a:pt x="81125" y="251498"/>
                </a:lnTo>
                <a:lnTo>
                  <a:pt x="87721" y="250486"/>
                </a:lnTo>
                <a:lnTo>
                  <a:pt x="94024" y="249811"/>
                </a:lnTo>
                <a:lnTo>
                  <a:pt x="101083" y="249361"/>
                </a:lnTo>
                <a:lnTo>
                  <a:pt x="108647" y="249061"/>
                </a:lnTo>
                <a:lnTo>
                  <a:pt x="127528" y="248728"/>
                </a:lnTo>
                <a:lnTo>
                  <a:pt x="188897" y="248496"/>
                </a:lnTo>
                <a:lnTo>
                  <a:pt x="198622" y="249437"/>
                </a:lnTo>
                <a:lnTo>
                  <a:pt x="207963" y="251017"/>
                </a:lnTo>
                <a:lnTo>
                  <a:pt x="217048" y="253022"/>
                </a:lnTo>
                <a:lnTo>
                  <a:pt x="225962" y="255312"/>
                </a:lnTo>
                <a:lnTo>
                  <a:pt x="234762" y="257791"/>
                </a:lnTo>
                <a:lnTo>
                  <a:pt x="243486" y="260396"/>
                </a:lnTo>
                <a:lnTo>
                  <a:pt x="251207" y="263085"/>
                </a:lnTo>
                <a:lnTo>
                  <a:pt x="258259" y="265830"/>
                </a:lnTo>
                <a:lnTo>
                  <a:pt x="264866" y="268613"/>
                </a:lnTo>
                <a:lnTo>
                  <a:pt x="272128" y="271421"/>
                </a:lnTo>
                <a:lnTo>
                  <a:pt x="287817" y="277080"/>
                </a:lnTo>
                <a:lnTo>
                  <a:pt x="295048" y="280876"/>
                </a:lnTo>
                <a:lnTo>
                  <a:pt x="301774" y="285311"/>
                </a:lnTo>
                <a:lnTo>
                  <a:pt x="313375" y="294366"/>
                </a:lnTo>
                <a:lnTo>
                  <a:pt x="321706" y="301566"/>
                </a:lnTo>
                <a:lnTo>
                  <a:pt x="331124" y="310481"/>
                </a:lnTo>
                <a:lnTo>
                  <a:pt x="339755" y="319840"/>
                </a:lnTo>
                <a:lnTo>
                  <a:pt x="345566" y="330465"/>
                </a:lnTo>
                <a:lnTo>
                  <a:pt x="350302" y="336659"/>
                </a:lnTo>
                <a:lnTo>
                  <a:pt x="353040" y="347668"/>
                </a:lnTo>
                <a:lnTo>
                  <a:pt x="355232" y="3770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70"/>
          <p:cNvSpPr/>
          <p:nvPr/>
        </p:nvSpPr>
        <p:spPr>
          <a:xfrm>
            <a:off x="7460932" y="3545341"/>
            <a:ext cx="46212" cy="29392"/>
          </a:xfrm>
          <a:custGeom>
            <a:avLst/>
            <a:gdLst/>
            <a:ahLst/>
            <a:cxnLst/>
            <a:rect l="0" t="0" r="0" b="0"/>
            <a:pathLst>
              <a:path w="46212" h="29392">
                <a:moveTo>
                  <a:pt x="0" y="29391"/>
                </a:moveTo>
                <a:lnTo>
                  <a:pt x="4551" y="20290"/>
                </a:lnTo>
                <a:lnTo>
                  <a:pt x="6844" y="16656"/>
                </a:lnTo>
                <a:lnTo>
                  <a:pt x="9325" y="13281"/>
                </a:lnTo>
                <a:lnTo>
                  <a:pt x="11932" y="10078"/>
                </a:lnTo>
                <a:lnTo>
                  <a:pt x="17479" y="6991"/>
                </a:lnTo>
                <a:lnTo>
                  <a:pt x="24988" y="3980"/>
                </a:lnTo>
                <a:lnTo>
                  <a:pt x="33804" y="1021"/>
                </a:lnTo>
                <a:lnTo>
                  <a:pt x="39681" y="0"/>
                </a:lnTo>
                <a:lnTo>
                  <a:pt x="43599" y="272"/>
                </a:lnTo>
                <a:lnTo>
                  <a:pt x="46211" y="1406"/>
                </a:lnTo>
                <a:lnTo>
                  <a:pt x="46047" y="2162"/>
                </a:lnTo>
                <a:lnTo>
                  <a:pt x="44033" y="2666"/>
                </a:lnTo>
                <a:lnTo>
                  <a:pt x="40786" y="3002"/>
                </a:lnTo>
                <a:lnTo>
                  <a:pt x="37668" y="4178"/>
                </a:lnTo>
                <a:lnTo>
                  <a:pt x="34637" y="5915"/>
                </a:lnTo>
                <a:lnTo>
                  <a:pt x="31664" y="8025"/>
                </a:lnTo>
                <a:lnTo>
                  <a:pt x="28729" y="9433"/>
                </a:lnTo>
                <a:lnTo>
                  <a:pt x="25821" y="10370"/>
                </a:lnTo>
                <a:lnTo>
                  <a:pt x="8573" y="122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71"/>
          <p:cNvSpPr/>
          <p:nvPr/>
        </p:nvSpPr>
        <p:spPr>
          <a:xfrm>
            <a:off x="7449902" y="3214931"/>
            <a:ext cx="405216" cy="316940"/>
          </a:xfrm>
          <a:custGeom>
            <a:avLst/>
            <a:gdLst/>
            <a:ahLst/>
            <a:cxnLst/>
            <a:rect l="0" t="0" r="0" b="0"/>
            <a:pathLst>
              <a:path w="405216" h="316940">
                <a:moveTo>
                  <a:pt x="11030" y="59764"/>
                </a:moveTo>
                <a:lnTo>
                  <a:pt x="1929" y="50662"/>
                </a:lnTo>
                <a:lnTo>
                  <a:pt x="200" y="47981"/>
                </a:lnTo>
                <a:lnTo>
                  <a:pt x="0" y="46193"/>
                </a:lnTo>
                <a:lnTo>
                  <a:pt x="819" y="45002"/>
                </a:lnTo>
                <a:lnTo>
                  <a:pt x="9938" y="44207"/>
                </a:lnTo>
                <a:lnTo>
                  <a:pt x="24589" y="43678"/>
                </a:lnTo>
                <a:lnTo>
                  <a:pt x="42929" y="43325"/>
                </a:lnTo>
                <a:lnTo>
                  <a:pt x="60872" y="42137"/>
                </a:lnTo>
                <a:lnTo>
                  <a:pt x="78548" y="40393"/>
                </a:lnTo>
                <a:lnTo>
                  <a:pt x="96047" y="38277"/>
                </a:lnTo>
                <a:lnTo>
                  <a:pt x="111523" y="35914"/>
                </a:lnTo>
                <a:lnTo>
                  <a:pt x="125651" y="33387"/>
                </a:lnTo>
                <a:lnTo>
                  <a:pt x="138878" y="30749"/>
                </a:lnTo>
                <a:lnTo>
                  <a:pt x="150555" y="28990"/>
                </a:lnTo>
                <a:lnTo>
                  <a:pt x="161196" y="27818"/>
                </a:lnTo>
                <a:lnTo>
                  <a:pt x="171149" y="27037"/>
                </a:lnTo>
                <a:lnTo>
                  <a:pt x="180641" y="25563"/>
                </a:lnTo>
                <a:lnTo>
                  <a:pt x="189827" y="23628"/>
                </a:lnTo>
                <a:lnTo>
                  <a:pt x="198807" y="21386"/>
                </a:lnTo>
                <a:lnTo>
                  <a:pt x="218130" y="17986"/>
                </a:lnTo>
                <a:lnTo>
                  <a:pt x="275160" y="9128"/>
                </a:lnTo>
                <a:lnTo>
                  <a:pt x="298559" y="6004"/>
                </a:lnTo>
                <a:lnTo>
                  <a:pt x="317016" y="3921"/>
                </a:lnTo>
                <a:lnTo>
                  <a:pt x="343239" y="1607"/>
                </a:lnTo>
                <a:lnTo>
                  <a:pt x="358069" y="579"/>
                </a:lnTo>
                <a:lnTo>
                  <a:pt x="367835" y="122"/>
                </a:lnTo>
                <a:lnTo>
                  <a:pt x="371772" y="0"/>
                </a:lnTo>
                <a:lnTo>
                  <a:pt x="375350" y="871"/>
                </a:lnTo>
                <a:lnTo>
                  <a:pt x="381865" y="4379"/>
                </a:lnTo>
                <a:lnTo>
                  <a:pt x="390888" y="11709"/>
                </a:lnTo>
                <a:lnTo>
                  <a:pt x="399594" y="19913"/>
                </a:lnTo>
                <a:lnTo>
                  <a:pt x="401517" y="22719"/>
                </a:lnTo>
                <a:lnTo>
                  <a:pt x="403655" y="28377"/>
                </a:lnTo>
                <a:lnTo>
                  <a:pt x="404605" y="36606"/>
                </a:lnTo>
                <a:lnTo>
                  <a:pt x="404858" y="41468"/>
                </a:lnTo>
                <a:lnTo>
                  <a:pt x="405140" y="51950"/>
                </a:lnTo>
                <a:lnTo>
                  <a:pt x="405215" y="57412"/>
                </a:lnTo>
                <a:lnTo>
                  <a:pt x="402408" y="68673"/>
                </a:lnTo>
                <a:lnTo>
                  <a:pt x="397678" y="83801"/>
                </a:lnTo>
                <a:lnTo>
                  <a:pt x="391668" y="101506"/>
                </a:lnTo>
                <a:lnTo>
                  <a:pt x="386708" y="115214"/>
                </a:lnTo>
                <a:lnTo>
                  <a:pt x="382450" y="126258"/>
                </a:lnTo>
                <a:lnTo>
                  <a:pt x="378658" y="135526"/>
                </a:lnTo>
                <a:lnTo>
                  <a:pt x="374226" y="144562"/>
                </a:lnTo>
                <a:lnTo>
                  <a:pt x="369366" y="153444"/>
                </a:lnTo>
                <a:lnTo>
                  <a:pt x="364221" y="162222"/>
                </a:lnTo>
                <a:lnTo>
                  <a:pt x="359838" y="170931"/>
                </a:lnTo>
                <a:lnTo>
                  <a:pt x="355964" y="179595"/>
                </a:lnTo>
                <a:lnTo>
                  <a:pt x="352428" y="188229"/>
                </a:lnTo>
                <a:lnTo>
                  <a:pt x="349119" y="195890"/>
                </a:lnTo>
                <a:lnTo>
                  <a:pt x="342902" y="209482"/>
                </a:lnTo>
                <a:lnTo>
                  <a:pt x="334424" y="229492"/>
                </a:lnTo>
                <a:lnTo>
                  <a:pt x="329496" y="241496"/>
                </a:lnTo>
                <a:lnTo>
                  <a:pt x="321481" y="259914"/>
                </a:lnTo>
                <a:lnTo>
                  <a:pt x="318009" y="267492"/>
                </a:lnTo>
                <a:lnTo>
                  <a:pt x="315696" y="273497"/>
                </a:lnTo>
                <a:lnTo>
                  <a:pt x="313124" y="282708"/>
                </a:lnTo>
                <a:lnTo>
                  <a:pt x="307126" y="306902"/>
                </a:lnTo>
                <a:lnTo>
                  <a:pt x="304630" y="312153"/>
                </a:lnTo>
                <a:lnTo>
                  <a:pt x="302013" y="314700"/>
                </a:lnTo>
                <a:lnTo>
                  <a:pt x="293923" y="3169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72"/>
          <p:cNvSpPr/>
          <p:nvPr/>
        </p:nvSpPr>
        <p:spPr>
          <a:xfrm>
            <a:off x="7658100" y="3300412"/>
            <a:ext cx="317183" cy="51436"/>
          </a:xfrm>
          <a:custGeom>
            <a:avLst/>
            <a:gdLst/>
            <a:ahLst/>
            <a:cxnLst/>
            <a:rect l="0" t="0" r="0" b="0"/>
            <a:pathLst>
              <a:path w="317183" h="51436">
                <a:moveTo>
                  <a:pt x="0" y="51435"/>
                </a:moveTo>
                <a:lnTo>
                  <a:pt x="22753" y="46884"/>
                </a:lnTo>
                <a:lnTo>
                  <a:pt x="34219" y="45544"/>
                </a:lnTo>
                <a:lnTo>
                  <a:pt x="46625" y="44650"/>
                </a:lnTo>
                <a:lnTo>
                  <a:pt x="59658" y="44054"/>
                </a:lnTo>
                <a:lnTo>
                  <a:pt x="71204" y="42704"/>
                </a:lnTo>
                <a:lnTo>
                  <a:pt x="81760" y="40852"/>
                </a:lnTo>
                <a:lnTo>
                  <a:pt x="91654" y="38665"/>
                </a:lnTo>
                <a:lnTo>
                  <a:pt x="101107" y="37207"/>
                </a:lnTo>
                <a:lnTo>
                  <a:pt x="110267" y="36234"/>
                </a:lnTo>
                <a:lnTo>
                  <a:pt x="119231" y="35586"/>
                </a:lnTo>
                <a:lnTo>
                  <a:pt x="128065" y="34202"/>
                </a:lnTo>
                <a:lnTo>
                  <a:pt x="136811" y="32326"/>
                </a:lnTo>
                <a:lnTo>
                  <a:pt x="145500" y="30123"/>
                </a:lnTo>
                <a:lnTo>
                  <a:pt x="185634" y="22596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73"/>
          <p:cNvSpPr/>
          <p:nvPr/>
        </p:nvSpPr>
        <p:spPr>
          <a:xfrm>
            <a:off x="6243637" y="3857634"/>
            <a:ext cx="360046" cy="8564"/>
          </a:xfrm>
          <a:custGeom>
            <a:avLst/>
            <a:gdLst/>
            <a:ahLst/>
            <a:cxnLst/>
            <a:rect l="0" t="0" r="0" b="0"/>
            <a:pathLst>
              <a:path w="360046" h="8564">
                <a:moveTo>
                  <a:pt x="0" y="8563"/>
                </a:moveTo>
                <a:lnTo>
                  <a:pt x="75827" y="8563"/>
                </a:lnTo>
                <a:lnTo>
                  <a:pt x="91509" y="7611"/>
                </a:lnTo>
                <a:lnTo>
                  <a:pt x="105773" y="6023"/>
                </a:lnTo>
                <a:lnTo>
                  <a:pt x="119093" y="4012"/>
                </a:lnTo>
                <a:lnTo>
                  <a:pt x="134640" y="2672"/>
                </a:lnTo>
                <a:lnTo>
                  <a:pt x="151673" y="1778"/>
                </a:lnTo>
                <a:lnTo>
                  <a:pt x="197340" y="520"/>
                </a:lnTo>
                <a:lnTo>
                  <a:pt x="308178" y="37"/>
                </a:lnTo>
                <a:lnTo>
                  <a:pt x="340592" y="0"/>
                </a:lnTo>
                <a:lnTo>
                  <a:pt x="345171" y="949"/>
                </a:lnTo>
                <a:lnTo>
                  <a:pt x="349177" y="2535"/>
                </a:lnTo>
                <a:lnTo>
                  <a:pt x="360045" y="85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74"/>
          <p:cNvSpPr/>
          <p:nvPr/>
        </p:nvSpPr>
        <p:spPr>
          <a:xfrm>
            <a:off x="6226492" y="3936322"/>
            <a:ext cx="377191" cy="15601"/>
          </a:xfrm>
          <a:custGeom>
            <a:avLst/>
            <a:gdLst/>
            <a:ahLst/>
            <a:cxnLst/>
            <a:rect l="0" t="0" r="0" b="0"/>
            <a:pathLst>
              <a:path w="377191" h="15601">
                <a:moveTo>
                  <a:pt x="0" y="15600"/>
                </a:moveTo>
                <a:lnTo>
                  <a:pt x="93033" y="15600"/>
                </a:lnTo>
                <a:lnTo>
                  <a:pt x="107742" y="14648"/>
                </a:lnTo>
                <a:lnTo>
                  <a:pt x="123263" y="13060"/>
                </a:lnTo>
                <a:lnTo>
                  <a:pt x="139326" y="11049"/>
                </a:lnTo>
                <a:lnTo>
                  <a:pt x="152891" y="8756"/>
                </a:lnTo>
                <a:lnTo>
                  <a:pt x="164793" y="6275"/>
                </a:lnTo>
                <a:lnTo>
                  <a:pt x="175584" y="3668"/>
                </a:lnTo>
                <a:lnTo>
                  <a:pt x="185636" y="1931"/>
                </a:lnTo>
                <a:lnTo>
                  <a:pt x="195195" y="772"/>
                </a:lnTo>
                <a:lnTo>
                  <a:pt x="204425" y="0"/>
                </a:lnTo>
                <a:lnTo>
                  <a:pt x="222008" y="437"/>
                </a:lnTo>
                <a:lnTo>
                  <a:pt x="314387" y="5971"/>
                </a:lnTo>
                <a:lnTo>
                  <a:pt x="333085" y="6558"/>
                </a:lnTo>
                <a:lnTo>
                  <a:pt x="377190" y="70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75"/>
          <p:cNvSpPr/>
          <p:nvPr/>
        </p:nvSpPr>
        <p:spPr>
          <a:xfrm>
            <a:off x="6775132" y="3883342"/>
            <a:ext cx="325756" cy="8574"/>
          </a:xfrm>
          <a:custGeom>
            <a:avLst/>
            <a:gdLst/>
            <a:ahLst/>
            <a:cxnLst/>
            <a:rect l="0" t="0" r="0" b="0"/>
            <a:pathLst>
              <a:path w="325756" h="8574">
                <a:moveTo>
                  <a:pt x="0" y="8573"/>
                </a:moveTo>
                <a:lnTo>
                  <a:pt x="61380" y="8573"/>
                </a:lnTo>
                <a:lnTo>
                  <a:pt x="75210" y="7620"/>
                </a:lnTo>
                <a:lnTo>
                  <a:pt x="87287" y="6033"/>
                </a:lnTo>
                <a:lnTo>
                  <a:pt x="98197" y="4022"/>
                </a:lnTo>
                <a:lnTo>
                  <a:pt x="115947" y="2681"/>
                </a:lnTo>
                <a:lnTo>
                  <a:pt x="138258" y="1787"/>
                </a:lnTo>
                <a:lnTo>
                  <a:pt x="190988" y="794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76"/>
          <p:cNvSpPr/>
          <p:nvPr/>
        </p:nvSpPr>
        <p:spPr>
          <a:xfrm>
            <a:off x="7169467" y="3711892"/>
            <a:ext cx="257176" cy="342613"/>
          </a:xfrm>
          <a:custGeom>
            <a:avLst/>
            <a:gdLst/>
            <a:ahLst/>
            <a:cxnLst/>
            <a:rect l="0" t="0" r="0" b="0"/>
            <a:pathLst>
              <a:path w="257176" h="342613">
                <a:moveTo>
                  <a:pt x="257175" y="0"/>
                </a:moveTo>
                <a:lnTo>
                  <a:pt x="228761" y="0"/>
                </a:lnTo>
                <a:lnTo>
                  <a:pt x="219182" y="953"/>
                </a:lnTo>
                <a:lnTo>
                  <a:pt x="208034" y="2540"/>
                </a:lnTo>
                <a:lnTo>
                  <a:pt x="195839" y="4551"/>
                </a:lnTo>
                <a:lnTo>
                  <a:pt x="182947" y="5891"/>
                </a:lnTo>
                <a:lnTo>
                  <a:pt x="169590" y="6785"/>
                </a:lnTo>
                <a:lnTo>
                  <a:pt x="143001" y="7778"/>
                </a:lnTo>
                <a:lnTo>
                  <a:pt x="118484" y="8220"/>
                </a:lnTo>
                <a:lnTo>
                  <a:pt x="107564" y="7385"/>
                </a:lnTo>
                <a:lnTo>
                  <a:pt x="97427" y="5876"/>
                </a:lnTo>
                <a:lnTo>
                  <a:pt x="87811" y="3917"/>
                </a:lnTo>
                <a:lnTo>
                  <a:pt x="80448" y="2611"/>
                </a:lnTo>
                <a:lnTo>
                  <a:pt x="74587" y="1741"/>
                </a:lnTo>
                <a:lnTo>
                  <a:pt x="62887" y="344"/>
                </a:lnTo>
                <a:lnTo>
                  <a:pt x="56310" y="102"/>
                </a:lnTo>
                <a:lnTo>
                  <a:pt x="54685" y="1021"/>
                </a:lnTo>
                <a:lnTo>
                  <a:pt x="53602" y="2585"/>
                </a:lnTo>
                <a:lnTo>
                  <a:pt x="52398" y="6864"/>
                </a:lnTo>
                <a:lnTo>
                  <a:pt x="50768" y="17485"/>
                </a:lnTo>
                <a:lnTo>
                  <a:pt x="47011" y="33806"/>
                </a:lnTo>
                <a:lnTo>
                  <a:pt x="44676" y="42540"/>
                </a:lnTo>
                <a:lnTo>
                  <a:pt x="39541" y="59864"/>
                </a:lnTo>
                <a:lnTo>
                  <a:pt x="36838" y="67532"/>
                </a:lnTo>
                <a:lnTo>
                  <a:pt x="34084" y="74549"/>
                </a:lnTo>
                <a:lnTo>
                  <a:pt x="31295" y="81132"/>
                </a:lnTo>
                <a:lnTo>
                  <a:pt x="25656" y="93526"/>
                </a:lnTo>
                <a:lnTo>
                  <a:pt x="22819" y="99499"/>
                </a:lnTo>
                <a:lnTo>
                  <a:pt x="20928" y="105385"/>
                </a:lnTo>
                <a:lnTo>
                  <a:pt x="19667" y="111214"/>
                </a:lnTo>
                <a:lnTo>
                  <a:pt x="18826" y="117005"/>
                </a:lnTo>
                <a:lnTo>
                  <a:pt x="15352" y="125980"/>
                </a:lnTo>
                <a:lnTo>
                  <a:pt x="11586" y="133144"/>
                </a:lnTo>
                <a:lnTo>
                  <a:pt x="9912" y="139503"/>
                </a:lnTo>
                <a:lnTo>
                  <a:pt x="10418" y="142532"/>
                </a:lnTo>
                <a:lnTo>
                  <a:pt x="16071" y="152567"/>
                </a:lnTo>
                <a:lnTo>
                  <a:pt x="21748" y="153532"/>
                </a:lnTo>
                <a:lnTo>
                  <a:pt x="25928" y="153790"/>
                </a:lnTo>
                <a:lnTo>
                  <a:pt x="31573" y="153009"/>
                </a:lnTo>
                <a:lnTo>
                  <a:pt x="38194" y="151536"/>
                </a:lnTo>
                <a:lnTo>
                  <a:pt x="45465" y="149602"/>
                </a:lnTo>
                <a:lnTo>
                  <a:pt x="53170" y="148312"/>
                </a:lnTo>
                <a:lnTo>
                  <a:pt x="61164" y="147452"/>
                </a:lnTo>
                <a:lnTo>
                  <a:pt x="69351" y="146879"/>
                </a:lnTo>
                <a:lnTo>
                  <a:pt x="76714" y="145545"/>
                </a:lnTo>
                <a:lnTo>
                  <a:pt x="83528" y="143702"/>
                </a:lnTo>
                <a:lnTo>
                  <a:pt x="89975" y="141522"/>
                </a:lnTo>
                <a:lnTo>
                  <a:pt x="99036" y="139115"/>
                </a:lnTo>
                <a:lnTo>
                  <a:pt x="132637" y="131178"/>
                </a:lnTo>
                <a:lnTo>
                  <a:pt x="142718" y="128410"/>
                </a:lnTo>
                <a:lnTo>
                  <a:pt x="152296" y="125612"/>
                </a:lnTo>
                <a:lnTo>
                  <a:pt x="160585" y="123746"/>
                </a:lnTo>
                <a:lnTo>
                  <a:pt x="168017" y="122503"/>
                </a:lnTo>
                <a:lnTo>
                  <a:pt x="174876" y="121673"/>
                </a:lnTo>
                <a:lnTo>
                  <a:pt x="181354" y="122073"/>
                </a:lnTo>
                <a:lnTo>
                  <a:pt x="187578" y="123292"/>
                </a:lnTo>
                <a:lnTo>
                  <a:pt x="193632" y="125057"/>
                </a:lnTo>
                <a:lnTo>
                  <a:pt x="198621" y="126234"/>
                </a:lnTo>
                <a:lnTo>
                  <a:pt x="202899" y="127019"/>
                </a:lnTo>
                <a:lnTo>
                  <a:pt x="206703" y="127542"/>
                </a:lnTo>
                <a:lnTo>
                  <a:pt x="211145" y="128843"/>
                </a:lnTo>
                <a:lnTo>
                  <a:pt x="216011" y="130662"/>
                </a:lnTo>
                <a:lnTo>
                  <a:pt x="221160" y="132829"/>
                </a:lnTo>
                <a:lnTo>
                  <a:pt x="224592" y="135225"/>
                </a:lnTo>
                <a:lnTo>
                  <a:pt x="226881" y="137775"/>
                </a:lnTo>
                <a:lnTo>
                  <a:pt x="228407" y="140428"/>
                </a:lnTo>
                <a:lnTo>
                  <a:pt x="235182" y="148455"/>
                </a:lnTo>
                <a:lnTo>
                  <a:pt x="239655" y="153262"/>
                </a:lnTo>
                <a:lnTo>
                  <a:pt x="242637" y="158372"/>
                </a:lnTo>
                <a:lnTo>
                  <a:pt x="244626" y="163684"/>
                </a:lnTo>
                <a:lnTo>
                  <a:pt x="245951" y="169130"/>
                </a:lnTo>
                <a:lnTo>
                  <a:pt x="247788" y="174666"/>
                </a:lnTo>
                <a:lnTo>
                  <a:pt x="249964" y="180262"/>
                </a:lnTo>
                <a:lnTo>
                  <a:pt x="252368" y="185897"/>
                </a:lnTo>
                <a:lnTo>
                  <a:pt x="253970" y="191559"/>
                </a:lnTo>
                <a:lnTo>
                  <a:pt x="255039" y="197239"/>
                </a:lnTo>
                <a:lnTo>
                  <a:pt x="255751" y="202930"/>
                </a:lnTo>
                <a:lnTo>
                  <a:pt x="255273" y="207676"/>
                </a:lnTo>
                <a:lnTo>
                  <a:pt x="254002" y="211794"/>
                </a:lnTo>
                <a:lnTo>
                  <a:pt x="252202" y="215491"/>
                </a:lnTo>
                <a:lnTo>
                  <a:pt x="250203" y="224679"/>
                </a:lnTo>
                <a:lnTo>
                  <a:pt x="249670" y="229796"/>
                </a:lnTo>
                <a:lnTo>
                  <a:pt x="248361" y="236065"/>
                </a:lnTo>
                <a:lnTo>
                  <a:pt x="246537" y="243102"/>
                </a:lnTo>
                <a:lnTo>
                  <a:pt x="244368" y="250650"/>
                </a:lnTo>
                <a:lnTo>
                  <a:pt x="241017" y="257588"/>
                </a:lnTo>
                <a:lnTo>
                  <a:pt x="236878" y="264118"/>
                </a:lnTo>
                <a:lnTo>
                  <a:pt x="232213" y="270376"/>
                </a:lnTo>
                <a:lnTo>
                  <a:pt x="227199" y="276453"/>
                </a:lnTo>
                <a:lnTo>
                  <a:pt x="221951" y="282410"/>
                </a:lnTo>
                <a:lnTo>
                  <a:pt x="216548" y="288286"/>
                </a:lnTo>
                <a:lnTo>
                  <a:pt x="211040" y="293156"/>
                </a:lnTo>
                <a:lnTo>
                  <a:pt x="205463" y="297355"/>
                </a:lnTo>
                <a:lnTo>
                  <a:pt x="199841" y="301106"/>
                </a:lnTo>
                <a:lnTo>
                  <a:pt x="194187" y="305513"/>
                </a:lnTo>
                <a:lnTo>
                  <a:pt x="188514" y="310355"/>
                </a:lnTo>
                <a:lnTo>
                  <a:pt x="182826" y="315488"/>
                </a:lnTo>
                <a:lnTo>
                  <a:pt x="175224" y="320816"/>
                </a:lnTo>
                <a:lnTo>
                  <a:pt x="166346" y="326272"/>
                </a:lnTo>
                <a:lnTo>
                  <a:pt x="156618" y="331815"/>
                </a:lnTo>
                <a:lnTo>
                  <a:pt x="145370" y="335510"/>
                </a:lnTo>
                <a:lnTo>
                  <a:pt x="133108" y="337973"/>
                </a:lnTo>
                <a:lnTo>
                  <a:pt x="120171" y="339616"/>
                </a:lnTo>
                <a:lnTo>
                  <a:pt x="109642" y="340711"/>
                </a:lnTo>
                <a:lnTo>
                  <a:pt x="100717" y="341440"/>
                </a:lnTo>
                <a:lnTo>
                  <a:pt x="92862" y="341927"/>
                </a:lnTo>
                <a:lnTo>
                  <a:pt x="79054" y="342468"/>
                </a:lnTo>
                <a:lnTo>
                  <a:pt x="72706" y="342612"/>
                </a:lnTo>
                <a:lnTo>
                  <a:pt x="66568" y="341755"/>
                </a:lnTo>
                <a:lnTo>
                  <a:pt x="60571" y="340232"/>
                </a:lnTo>
                <a:lnTo>
                  <a:pt x="54668" y="338264"/>
                </a:lnTo>
                <a:lnTo>
                  <a:pt x="48828" y="335999"/>
                </a:lnTo>
                <a:lnTo>
                  <a:pt x="43029" y="333537"/>
                </a:lnTo>
                <a:lnTo>
                  <a:pt x="37259" y="330943"/>
                </a:lnTo>
                <a:lnTo>
                  <a:pt x="32460" y="328261"/>
                </a:lnTo>
                <a:lnTo>
                  <a:pt x="24586" y="322741"/>
                </a:lnTo>
                <a:lnTo>
                  <a:pt x="17912" y="317113"/>
                </a:lnTo>
                <a:lnTo>
                  <a:pt x="11340" y="311130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77"/>
          <p:cNvSpPr/>
          <p:nvPr/>
        </p:nvSpPr>
        <p:spPr>
          <a:xfrm>
            <a:off x="7529512" y="4003357"/>
            <a:ext cx="31450" cy="51436"/>
          </a:xfrm>
          <a:custGeom>
            <a:avLst/>
            <a:gdLst/>
            <a:ahLst/>
            <a:cxnLst/>
            <a:rect l="0" t="0" r="0" b="0"/>
            <a:pathLst>
              <a:path w="31450" h="51436">
                <a:moveTo>
                  <a:pt x="0" y="51435"/>
                </a:moveTo>
                <a:lnTo>
                  <a:pt x="0" y="42333"/>
                </a:lnTo>
                <a:lnTo>
                  <a:pt x="953" y="38700"/>
                </a:lnTo>
                <a:lnTo>
                  <a:pt x="2540" y="35325"/>
                </a:lnTo>
                <a:lnTo>
                  <a:pt x="4551" y="32123"/>
                </a:lnTo>
                <a:lnTo>
                  <a:pt x="6845" y="29035"/>
                </a:lnTo>
                <a:lnTo>
                  <a:pt x="9326" y="26024"/>
                </a:lnTo>
                <a:lnTo>
                  <a:pt x="11932" y="23064"/>
                </a:lnTo>
                <a:lnTo>
                  <a:pt x="15574" y="20139"/>
                </a:lnTo>
                <a:lnTo>
                  <a:pt x="19908" y="17236"/>
                </a:lnTo>
                <a:lnTo>
                  <a:pt x="24702" y="14348"/>
                </a:lnTo>
                <a:lnTo>
                  <a:pt x="27898" y="11470"/>
                </a:lnTo>
                <a:lnTo>
                  <a:pt x="30029" y="8600"/>
                </a:lnTo>
                <a:lnTo>
                  <a:pt x="31449" y="5733"/>
                </a:lnTo>
                <a:lnTo>
                  <a:pt x="31444" y="4775"/>
                </a:lnTo>
                <a:lnTo>
                  <a:pt x="30488" y="5088"/>
                </a:lnTo>
                <a:lnTo>
                  <a:pt x="28897" y="6250"/>
                </a:lnTo>
                <a:lnTo>
                  <a:pt x="26885" y="7024"/>
                </a:lnTo>
                <a:lnTo>
                  <a:pt x="24591" y="7540"/>
                </a:lnTo>
                <a:lnTo>
                  <a:pt x="22110" y="7884"/>
                </a:lnTo>
                <a:lnTo>
                  <a:pt x="19502" y="8114"/>
                </a:lnTo>
                <a:lnTo>
                  <a:pt x="16811" y="8267"/>
                </a:lnTo>
                <a:lnTo>
                  <a:pt x="10199" y="8512"/>
                </a:lnTo>
                <a:lnTo>
                  <a:pt x="9658" y="7580"/>
                </a:lnTo>
                <a:lnTo>
                  <a:pt x="9296" y="6006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78"/>
          <p:cNvSpPr/>
          <p:nvPr/>
        </p:nvSpPr>
        <p:spPr>
          <a:xfrm>
            <a:off x="7658142" y="3700862"/>
            <a:ext cx="265128" cy="324085"/>
          </a:xfrm>
          <a:custGeom>
            <a:avLst/>
            <a:gdLst/>
            <a:ahLst/>
            <a:cxnLst/>
            <a:rect l="0" t="0" r="0" b="0"/>
            <a:pathLst>
              <a:path w="265128" h="324085">
                <a:moveTo>
                  <a:pt x="85683" y="11030"/>
                </a:moveTo>
                <a:lnTo>
                  <a:pt x="85683" y="1929"/>
                </a:lnTo>
                <a:lnTo>
                  <a:pt x="84731" y="200"/>
                </a:lnTo>
                <a:lnTo>
                  <a:pt x="83143" y="0"/>
                </a:lnTo>
                <a:lnTo>
                  <a:pt x="81132" y="819"/>
                </a:lnTo>
                <a:lnTo>
                  <a:pt x="73817" y="6810"/>
                </a:lnTo>
                <a:lnTo>
                  <a:pt x="69200" y="11074"/>
                </a:lnTo>
                <a:lnTo>
                  <a:pt x="58990" y="20892"/>
                </a:lnTo>
                <a:lnTo>
                  <a:pt x="53599" y="26177"/>
                </a:lnTo>
                <a:lnTo>
                  <a:pt x="49054" y="31605"/>
                </a:lnTo>
                <a:lnTo>
                  <a:pt x="45071" y="37130"/>
                </a:lnTo>
                <a:lnTo>
                  <a:pt x="41463" y="42717"/>
                </a:lnTo>
                <a:lnTo>
                  <a:pt x="37153" y="50252"/>
                </a:lnTo>
                <a:lnTo>
                  <a:pt x="27284" y="68785"/>
                </a:lnTo>
                <a:lnTo>
                  <a:pt x="23890" y="77156"/>
                </a:lnTo>
                <a:lnTo>
                  <a:pt x="21627" y="84641"/>
                </a:lnTo>
                <a:lnTo>
                  <a:pt x="20119" y="91537"/>
                </a:lnTo>
                <a:lnTo>
                  <a:pt x="18162" y="98039"/>
                </a:lnTo>
                <a:lnTo>
                  <a:pt x="15903" y="104278"/>
                </a:lnTo>
                <a:lnTo>
                  <a:pt x="13446" y="110343"/>
                </a:lnTo>
                <a:lnTo>
                  <a:pt x="10855" y="117244"/>
                </a:lnTo>
                <a:lnTo>
                  <a:pt x="5435" y="132531"/>
                </a:lnTo>
                <a:lnTo>
                  <a:pt x="3610" y="141561"/>
                </a:lnTo>
                <a:lnTo>
                  <a:pt x="2392" y="151391"/>
                </a:lnTo>
                <a:lnTo>
                  <a:pt x="1581" y="161754"/>
                </a:lnTo>
                <a:lnTo>
                  <a:pt x="1040" y="171520"/>
                </a:lnTo>
                <a:lnTo>
                  <a:pt x="439" y="189991"/>
                </a:lnTo>
                <a:lnTo>
                  <a:pt x="53" y="218289"/>
                </a:lnTo>
                <a:lnTo>
                  <a:pt x="0" y="230463"/>
                </a:lnTo>
                <a:lnTo>
                  <a:pt x="1891" y="238281"/>
                </a:lnTo>
                <a:lnTo>
                  <a:pt x="5056" y="247303"/>
                </a:lnTo>
                <a:lnTo>
                  <a:pt x="9072" y="257128"/>
                </a:lnTo>
                <a:lnTo>
                  <a:pt x="13654" y="264630"/>
                </a:lnTo>
                <a:lnTo>
                  <a:pt x="18614" y="270585"/>
                </a:lnTo>
                <a:lnTo>
                  <a:pt x="30156" y="281645"/>
                </a:lnTo>
                <a:lnTo>
                  <a:pt x="44812" y="296086"/>
                </a:lnTo>
                <a:lnTo>
                  <a:pt x="51768" y="302032"/>
                </a:lnTo>
                <a:lnTo>
                  <a:pt x="58311" y="306949"/>
                </a:lnTo>
                <a:lnTo>
                  <a:pt x="64577" y="311179"/>
                </a:lnTo>
                <a:lnTo>
                  <a:pt x="69707" y="314000"/>
                </a:lnTo>
                <a:lnTo>
                  <a:pt x="77947" y="317133"/>
                </a:lnTo>
                <a:lnTo>
                  <a:pt x="82431" y="318922"/>
                </a:lnTo>
                <a:lnTo>
                  <a:pt x="87325" y="321066"/>
                </a:lnTo>
                <a:lnTo>
                  <a:pt x="92492" y="323448"/>
                </a:lnTo>
                <a:lnTo>
                  <a:pt x="98795" y="324084"/>
                </a:lnTo>
                <a:lnTo>
                  <a:pt x="105854" y="323555"/>
                </a:lnTo>
                <a:lnTo>
                  <a:pt x="113418" y="322250"/>
                </a:lnTo>
                <a:lnTo>
                  <a:pt x="123223" y="321380"/>
                </a:lnTo>
                <a:lnTo>
                  <a:pt x="134522" y="320800"/>
                </a:lnTo>
                <a:lnTo>
                  <a:pt x="146818" y="320413"/>
                </a:lnTo>
                <a:lnTo>
                  <a:pt x="156919" y="319203"/>
                </a:lnTo>
                <a:lnTo>
                  <a:pt x="165559" y="317444"/>
                </a:lnTo>
                <a:lnTo>
                  <a:pt x="173223" y="315318"/>
                </a:lnTo>
                <a:lnTo>
                  <a:pt x="180238" y="311996"/>
                </a:lnTo>
                <a:lnTo>
                  <a:pt x="186820" y="307877"/>
                </a:lnTo>
                <a:lnTo>
                  <a:pt x="193112" y="303226"/>
                </a:lnTo>
                <a:lnTo>
                  <a:pt x="199212" y="299172"/>
                </a:lnTo>
                <a:lnTo>
                  <a:pt x="205185" y="295517"/>
                </a:lnTo>
                <a:lnTo>
                  <a:pt x="211070" y="292128"/>
                </a:lnTo>
                <a:lnTo>
                  <a:pt x="217852" y="287011"/>
                </a:lnTo>
                <a:lnTo>
                  <a:pt x="225231" y="280743"/>
                </a:lnTo>
                <a:lnTo>
                  <a:pt x="239144" y="268062"/>
                </a:lnTo>
                <a:lnTo>
                  <a:pt x="248503" y="259252"/>
                </a:lnTo>
                <a:lnTo>
                  <a:pt x="255837" y="249621"/>
                </a:lnTo>
                <a:lnTo>
                  <a:pt x="261319" y="239943"/>
                </a:lnTo>
                <a:lnTo>
                  <a:pt x="263757" y="232466"/>
                </a:lnTo>
                <a:lnTo>
                  <a:pt x="264838" y="223429"/>
                </a:lnTo>
                <a:lnTo>
                  <a:pt x="265127" y="218352"/>
                </a:lnTo>
                <a:lnTo>
                  <a:pt x="264368" y="213062"/>
                </a:lnTo>
                <a:lnTo>
                  <a:pt x="262909" y="207631"/>
                </a:lnTo>
                <a:lnTo>
                  <a:pt x="260983" y="202105"/>
                </a:lnTo>
                <a:lnTo>
                  <a:pt x="256843" y="198420"/>
                </a:lnTo>
                <a:lnTo>
                  <a:pt x="251224" y="195965"/>
                </a:lnTo>
                <a:lnTo>
                  <a:pt x="244621" y="194327"/>
                </a:lnTo>
                <a:lnTo>
                  <a:pt x="238314" y="193236"/>
                </a:lnTo>
                <a:lnTo>
                  <a:pt x="232204" y="192508"/>
                </a:lnTo>
                <a:lnTo>
                  <a:pt x="226227" y="192023"/>
                </a:lnTo>
                <a:lnTo>
                  <a:pt x="221288" y="192652"/>
                </a:lnTo>
                <a:lnTo>
                  <a:pt x="213262" y="195891"/>
                </a:lnTo>
                <a:lnTo>
                  <a:pt x="207883" y="198088"/>
                </a:lnTo>
                <a:lnTo>
                  <a:pt x="201440" y="200506"/>
                </a:lnTo>
                <a:lnTo>
                  <a:pt x="194286" y="203069"/>
                </a:lnTo>
                <a:lnTo>
                  <a:pt x="187612" y="206684"/>
                </a:lnTo>
                <a:lnTo>
                  <a:pt x="181258" y="210998"/>
                </a:lnTo>
                <a:lnTo>
                  <a:pt x="175117" y="215780"/>
                </a:lnTo>
                <a:lnTo>
                  <a:pt x="166261" y="221825"/>
                </a:lnTo>
                <a:lnTo>
                  <a:pt x="143720" y="236162"/>
                </a:lnTo>
                <a:lnTo>
                  <a:pt x="131994" y="244938"/>
                </a:lnTo>
                <a:lnTo>
                  <a:pt x="120367" y="254599"/>
                </a:lnTo>
                <a:lnTo>
                  <a:pt x="100145" y="272635"/>
                </a:lnTo>
                <a:lnTo>
                  <a:pt x="80332" y="290931"/>
                </a:lnTo>
                <a:lnTo>
                  <a:pt x="79258" y="292881"/>
                </a:lnTo>
                <a:lnTo>
                  <a:pt x="77110" y="3024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569"/>
          <p:cNvSpPr/>
          <p:nvPr/>
        </p:nvSpPr>
        <p:spPr>
          <a:xfrm>
            <a:off x="1031557" y="1337310"/>
            <a:ext cx="60008" cy="522923"/>
          </a:xfrm>
          <a:custGeom>
            <a:avLst/>
            <a:gdLst/>
            <a:ahLst/>
            <a:cxnLst/>
            <a:rect l="0" t="0" r="0" b="0"/>
            <a:pathLst>
              <a:path w="60008" h="522923">
                <a:moveTo>
                  <a:pt x="0" y="0"/>
                </a:moveTo>
                <a:lnTo>
                  <a:pt x="4551" y="9101"/>
                </a:lnTo>
                <a:lnTo>
                  <a:pt x="5891" y="12735"/>
                </a:lnTo>
                <a:lnTo>
                  <a:pt x="7381" y="19312"/>
                </a:lnTo>
                <a:lnTo>
                  <a:pt x="8219" y="32921"/>
                </a:lnTo>
                <a:lnTo>
                  <a:pt x="9290" y="41950"/>
                </a:lnTo>
                <a:lnTo>
                  <a:pt x="13019" y="67222"/>
                </a:lnTo>
                <a:lnTo>
                  <a:pt x="22931" y="117824"/>
                </a:lnTo>
                <a:lnTo>
                  <a:pt x="29575" y="149986"/>
                </a:lnTo>
                <a:lnTo>
                  <a:pt x="34004" y="174286"/>
                </a:lnTo>
                <a:lnTo>
                  <a:pt x="36957" y="193343"/>
                </a:lnTo>
                <a:lnTo>
                  <a:pt x="38925" y="208905"/>
                </a:lnTo>
                <a:lnTo>
                  <a:pt x="53868" y="365397"/>
                </a:lnTo>
                <a:lnTo>
                  <a:pt x="57279" y="408778"/>
                </a:lnTo>
                <a:lnTo>
                  <a:pt x="58795" y="434409"/>
                </a:lnTo>
                <a:lnTo>
                  <a:pt x="59468" y="452150"/>
                </a:lnTo>
                <a:lnTo>
                  <a:pt x="59848" y="472848"/>
                </a:lnTo>
                <a:lnTo>
                  <a:pt x="59986" y="498172"/>
                </a:lnTo>
                <a:lnTo>
                  <a:pt x="59041" y="501659"/>
                </a:lnTo>
                <a:lnTo>
                  <a:pt x="57458" y="504937"/>
                </a:lnTo>
                <a:lnTo>
                  <a:pt x="55450" y="508074"/>
                </a:lnTo>
                <a:lnTo>
                  <a:pt x="55064" y="510166"/>
                </a:lnTo>
                <a:lnTo>
                  <a:pt x="55760" y="511561"/>
                </a:lnTo>
                <a:lnTo>
                  <a:pt x="60007" y="5229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570"/>
          <p:cNvSpPr/>
          <p:nvPr/>
        </p:nvSpPr>
        <p:spPr>
          <a:xfrm>
            <a:off x="1265583" y="1320324"/>
            <a:ext cx="288897" cy="462757"/>
          </a:xfrm>
          <a:custGeom>
            <a:avLst/>
            <a:gdLst/>
            <a:ahLst/>
            <a:cxnLst/>
            <a:rect l="0" t="0" r="0" b="0"/>
            <a:pathLst>
              <a:path w="288897" h="462757">
                <a:moveTo>
                  <a:pt x="237461" y="51276"/>
                </a:moveTo>
                <a:lnTo>
                  <a:pt x="225530" y="27412"/>
                </a:lnTo>
                <a:lnTo>
                  <a:pt x="217310" y="15524"/>
                </a:lnTo>
                <a:lnTo>
                  <a:pt x="209138" y="9034"/>
                </a:lnTo>
                <a:lnTo>
                  <a:pt x="204292" y="5969"/>
                </a:lnTo>
                <a:lnTo>
                  <a:pt x="196367" y="2564"/>
                </a:lnTo>
                <a:lnTo>
                  <a:pt x="188717" y="1051"/>
                </a:lnTo>
                <a:lnTo>
                  <a:pt x="184010" y="648"/>
                </a:lnTo>
                <a:lnTo>
                  <a:pt x="178967" y="379"/>
                </a:lnTo>
                <a:lnTo>
                  <a:pt x="168284" y="80"/>
                </a:lnTo>
                <a:lnTo>
                  <a:pt x="162768" y="0"/>
                </a:lnTo>
                <a:lnTo>
                  <a:pt x="155281" y="899"/>
                </a:lnTo>
                <a:lnTo>
                  <a:pt x="146479" y="2451"/>
                </a:lnTo>
                <a:lnTo>
                  <a:pt x="136802" y="4439"/>
                </a:lnTo>
                <a:lnTo>
                  <a:pt x="128445" y="7668"/>
                </a:lnTo>
                <a:lnTo>
                  <a:pt x="120969" y="11727"/>
                </a:lnTo>
                <a:lnTo>
                  <a:pt x="114080" y="16337"/>
                </a:lnTo>
                <a:lnTo>
                  <a:pt x="96265" y="29080"/>
                </a:lnTo>
                <a:lnTo>
                  <a:pt x="86181" y="36479"/>
                </a:lnTo>
                <a:lnTo>
                  <a:pt x="77552" y="43316"/>
                </a:lnTo>
                <a:lnTo>
                  <a:pt x="69896" y="49779"/>
                </a:lnTo>
                <a:lnTo>
                  <a:pt x="62886" y="55993"/>
                </a:lnTo>
                <a:lnTo>
                  <a:pt x="50017" y="67977"/>
                </a:lnTo>
                <a:lnTo>
                  <a:pt x="43919" y="73840"/>
                </a:lnTo>
                <a:lnTo>
                  <a:pt x="36996" y="83463"/>
                </a:lnTo>
                <a:lnTo>
                  <a:pt x="29523" y="95594"/>
                </a:lnTo>
                <a:lnTo>
                  <a:pt x="15504" y="120503"/>
                </a:lnTo>
                <a:lnTo>
                  <a:pt x="6099" y="137923"/>
                </a:lnTo>
                <a:lnTo>
                  <a:pt x="3210" y="148093"/>
                </a:lnTo>
                <a:lnTo>
                  <a:pt x="1284" y="159636"/>
                </a:lnTo>
                <a:lnTo>
                  <a:pt x="0" y="172093"/>
                </a:lnTo>
                <a:lnTo>
                  <a:pt x="96" y="184208"/>
                </a:lnTo>
                <a:lnTo>
                  <a:pt x="1113" y="196095"/>
                </a:lnTo>
                <a:lnTo>
                  <a:pt x="2743" y="207829"/>
                </a:lnTo>
                <a:lnTo>
                  <a:pt x="4783" y="216605"/>
                </a:lnTo>
                <a:lnTo>
                  <a:pt x="9589" y="228895"/>
                </a:lnTo>
                <a:lnTo>
                  <a:pt x="17649" y="241169"/>
                </a:lnTo>
                <a:lnTo>
                  <a:pt x="25785" y="247750"/>
                </a:lnTo>
                <a:lnTo>
                  <a:pt x="30621" y="250839"/>
                </a:lnTo>
                <a:lnTo>
                  <a:pt x="35751" y="252898"/>
                </a:lnTo>
                <a:lnTo>
                  <a:pt x="41075" y="254270"/>
                </a:lnTo>
                <a:lnTo>
                  <a:pt x="46530" y="255185"/>
                </a:lnTo>
                <a:lnTo>
                  <a:pt x="55130" y="256202"/>
                </a:lnTo>
                <a:lnTo>
                  <a:pt x="58757" y="256473"/>
                </a:lnTo>
                <a:lnTo>
                  <a:pt x="63081" y="255701"/>
                </a:lnTo>
                <a:lnTo>
                  <a:pt x="67868" y="254235"/>
                </a:lnTo>
                <a:lnTo>
                  <a:pt x="72964" y="252304"/>
                </a:lnTo>
                <a:lnTo>
                  <a:pt x="81166" y="247619"/>
                </a:lnTo>
                <a:lnTo>
                  <a:pt x="89892" y="241409"/>
                </a:lnTo>
                <a:lnTo>
                  <a:pt x="103295" y="232299"/>
                </a:lnTo>
                <a:lnTo>
                  <a:pt x="109917" y="227203"/>
                </a:lnTo>
                <a:lnTo>
                  <a:pt x="116237" y="221901"/>
                </a:lnTo>
                <a:lnTo>
                  <a:pt x="122355" y="216461"/>
                </a:lnTo>
                <a:lnTo>
                  <a:pt x="139313" y="200256"/>
                </a:lnTo>
                <a:lnTo>
                  <a:pt x="149169" y="190601"/>
                </a:lnTo>
                <a:lnTo>
                  <a:pt x="156692" y="182259"/>
                </a:lnTo>
                <a:lnTo>
                  <a:pt x="162661" y="174793"/>
                </a:lnTo>
                <a:lnTo>
                  <a:pt x="172784" y="160465"/>
                </a:lnTo>
                <a:lnTo>
                  <a:pt x="183633" y="144572"/>
                </a:lnTo>
                <a:lnTo>
                  <a:pt x="189193" y="137285"/>
                </a:lnTo>
                <a:lnTo>
                  <a:pt x="194805" y="130523"/>
                </a:lnTo>
                <a:lnTo>
                  <a:pt x="200452" y="124110"/>
                </a:lnTo>
                <a:lnTo>
                  <a:pt x="207073" y="114119"/>
                </a:lnTo>
                <a:lnTo>
                  <a:pt x="214345" y="101744"/>
                </a:lnTo>
                <a:lnTo>
                  <a:pt x="222051" y="87779"/>
                </a:lnTo>
                <a:lnTo>
                  <a:pt x="229092" y="76563"/>
                </a:lnTo>
                <a:lnTo>
                  <a:pt x="235692" y="67182"/>
                </a:lnTo>
                <a:lnTo>
                  <a:pt x="250870" y="47538"/>
                </a:lnTo>
                <a:lnTo>
                  <a:pt x="252116" y="48784"/>
                </a:lnTo>
                <a:lnTo>
                  <a:pt x="253500" y="57788"/>
                </a:lnTo>
                <a:lnTo>
                  <a:pt x="254821" y="65142"/>
                </a:lnTo>
                <a:lnTo>
                  <a:pt x="256655" y="73855"/>
                </a:lnTo>
                <a:lnTo>
                  <a:pt x="258829" y="83474"/>
                </a:lnTo>
                <a:lnTo>
                  <a:pt x="260279" y="92743"/>
                </a:lnTo>
                <a:lnTo>
                  <a:pt x="261246" y="101781"/>
                </a:lnTo>
                <a:lnTo>
                  <a:pt x="261890" y="110663"/>
                </a:lnTo>
                <a:lnTo>
                  <a:pt x="262320" y="119442"/>
                </a:lnTo>
                <a:lnTo>
                  <a:pt x="262797" y="136817"/>
                </a:lnTo>
                <a:lnTo>
                  <a:pt x="263145" y="192970"/>
                </a:lnTo>
                <a:lnTo>
                  <a:pt x="264109" y="202889"/>
                </a:lnTo>
                <a:lnTo>
                  <a:pt x="265704" y="212358"/>
                </a:lnTo>
                <a:lnTo>
                  <a:pt x="267720" y="221529"/>
                </a:lnTo>
                <a:lnTo>
                  <a:pt x="269064" y="230501"/>
                </a:lnTo>
                <a:lnTo>
                  <a:pt x="269960" y="239339"/>
                </a:lnTo>
                <a:lnTo>
                  <a:pt x="270557" y="248089"/>
                </a:lnTo>
                <a:lnTo>
                  <a:pt x="270955" y="257732"/>
                </a:lnTo>
                <a:lnTo>
                  <a:pt x="271397" y="278606"/>
                </a:lnTo>
                <a:lnTo>
                  <a:pt x="271647" y="320880"/>
                </a:lnTo>
                <a:lnTo>
                  <a:pt x="272634" y="333882"/>
                </a:lnTo>
                <a:lnTo>
                  <a:pt x="274245" y="345407"/>
                </a:lnTo>
                <a:lnTo>
                  <a:pt x="276271" y="355948"/>
                </a:lnTo>
                <a:lnTo>
                  <a:pt x="277622" y="366786"/>
                </a:lnTo>
                <a:lnTo>
                  <a:pt x="278523" y="377821"/>
                </a:lnTo>
                <a:lnTo>
                  <a:pt x="279523" y="398337"/>
                </a:lnTo>
                <a:lnTo>
                  <a:pt x="279968" y="413805"/>
                </a:lnTo>
                <a:lnTo>
                  <a:pt x="281039" y="421549"/>
                </a:lnTo>
                <a:lnTo>
                  <a:pt x="282706" y="429570"/>
                </a:lnTo>
                <a:lnTo>
                  <a:pt x="284769" y="437774"/>
                </a:lnTo>
                <a:lnTo>
                  <a:pt x="287062" y="449430"/>
                </a:lnTo>
                <a:lnTo>
                  <a:pt x="288896" y="4627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71"/>
          <p:cNvSpPr/>
          <p:nvPr/>
        </p:nvSpPr>
        <p:spPr>
          <a:xfrm>
            <a:off x="1736227" y="1338369"/>
            <a:ext cx="301822" cy="427333"/>
          </a:xfrm>
          <a:custGeom>
            <a:avLst/>
            <a:gdLst/>
            <a:ahLst/>
            <a:cxnLst/>
            <a:rect l="0" t="0" r="0" b="0"/>
            <a:pathLst>
              <a:path w="301822" h="427333">
                <a:moveTo>
                  <a:pt x="144007" y="24658"/>
                </a:moveTo>
                <a:lnTo>
                  <a:pt x="144007" y="11006"/>
                </a:lnTo>
                <a:lnTo>
                  <a:pt x="143055" y="6984"/>
                </a:lnTo>
                <a:lnTo>
                  <a:pt x="141467" y="4303"/>
                </a:lnTo>
                <a:lnTo>
                  <a:pt x="139457" y="2515"/>
                </a:lnTo>
                <a:lnTo>
                  <a:pt x="136211" y="1324"/>
                </a:lnTo>
                <a:lnTo>
                  <a:pt x="127525" y="0"/>
                </a:lnTo>
                <a:lnTo>
                  <a:pt x="122542" y="599"/>
                </a:lnTo>
                <a:lnTo>
                  <a:pt x="117314" y="1951"/>
                </a:lnTo>
                <a:lnTo>
                  <a:pt x="111925" y="3805"/>
                </a:lnTo>
                <a:lnTo>
                  <a:pt x="103569" y="7899"/>
                </a:lnTo>
                <a:lnTo>
                  <a:pt x="93236" y="13485"/>
                </a:lnTo>
                <a:lnTo>
                  <a:pt x="71912" y="25407"/>
                </a:lnTo>
                <a:lnTo>
                  <a:pt x="56085" y="33881"/>
                </a:lnTo>
                <a:lnTo>
                  <a:pt x="47293" y="40332"/>
                </a:lnTo>
                <a:lnTo>
                  <a:pt x="37621" y="48442"/>
                </a:lnTo>
                <a:lnTo>
                  <a:pt x="27363" y="57659"/>
                </a:lnTo>
                <a:lnTo>
                  <a:pt x="20525" y="65709"/>
                </a:lnTo>
                <a:lnTo>
                  <a:pt x="15966" y="72980"/>
                </a:lnTo>
                <a:lnTo>
                  <a:pt x="9948" y="85187"/>
                </a:lnTo>
                <a:lnTo>
                  <a:pt x="4098" y="93787"/>
                </a:lnTo>
                <a:lnTo>
                  <a:pt x="2157" y="100272"/>
                </a:lnTo>
                <a:lnTo>
                  <a:pt x="863" y="108405"/>
                </a:lnTo>
                <a:lnTo>
                  <a:pt x="0" y="117637"/>
                </a:lnTo>
                <a:lnTo>
                  <a:pt x="378" y="124744"/>
                </a:lnTo>
                <a:lnTo>
                  <a:pt x="3337" y="135181"/>
                </a:lnTo>
                <a:lnTo>
                  <a:pt x="10367" y="145534"/>
                </a:lnTo>
                <a:lnTo>
                  <a:pt x="14909" y="150962"/>
                </a:lnTo>
                <a:lnTo>
                  <a:pt x="19842" y="155533"/>
                </a:lnTo>
                <a:lnTo>
                  <a:pt x="25036" y="159533"/>
                </a:lnTo>
                <a:lnTo>
                  <a:pt x="30403" y="163152"/>
                </a:lnTo>
                <a:lnTo>
                  <a:pt x="36838" y="166518"/>
                </a:lnTo>
                <a:lnTo>
                  <a:pt x="43986" y="169714"/>
                </a:lnTo>
                <a:lnTo>
                  <a:pt x="51609" y="172797"/>
                </a:lnTo>
                <a:lnTo>
                  <a:pt x="59549" y="176757"/>
                </a:lnTo>
                <a:lnTo>
                  <a:pt x="67699" y="181302"/>
                </a:lnTo>
                <a:lnTo>
                  <a:pt x="75990" y="186238"/>
                </a:lnTo>
                <a:lnTo>
                  <a:pt x="85328" y="190480"/>
                </a:lnTo>
                <a:lnTo>
                  <a:pt x="95362" y="194261"/>
                </a:lnTo>
                <a:lnTo>
                  <a:pt x="105863" y="197734"/>
                </a:lnTo>
                <a:lnTo>
                  <a:pt x="115720" y="201955"/>
                </a:lnTo>
                <a:lnTo>
                  <a:pt x="125149" y="206673"/>
                </a:lnTo>
                <a:lnTo>
                  <a:pt x="134293" y="211724"/>
                </a:lnTo>
                <a:lnTo>
                  <a:pt x="143246" y="216044"/>
                </a:lnTo>
                <a:lnTo>
                  <a:pt x="152072" y="219876"/>
                </a:lnTo>
                <a:lnTo>
                  <a:pt x="160814" y="223383"/>
                </a:lnTo>
                <a:lnTo>
                  <a:pt x="168547" y="227627"/>
                </a:lnTo>
                <a:lnTo>
                  <a:pt x="175607" y="232360"/>
                </a:lnTo>
                <a:lnTo>
                  <a:pt x="182219" y="237421"/>
                </a:lnTo>
                <a:lnTo>
                  <a:pt x="188532" y="243653"/>
                </a:lnTo>
                <a:lnTo>
                  <a:pt x="194645" y="250664"/>
                </a:lnTo>
                <a:lnTo>
                  <a:pt x="200626" y="258197"/>
                </a:lnTo>
                <a:lnTo>
                  <a:pt x="205566" y="265123"/>
                </a:lnTo>
                <a:lnTo>
                  <a:pt x="213594" y="277899"/>
                </a:lnTo>
                <a:lnTo>
                  <a:pt x="220337" y="289927"/>
                </a:lnTo>
                <a:lnTo>
                  <a:pt x="226509" y="301623"/>
                </a:lnTo>
                <a:lnTo>
                  <a:pt x="232428" y="313171"/>
                </a:lnTo>
                <a:lnTo>
                  <a:pt x="234387" y="319870"/>
                </a:lnTo>
                <a:lnTo>
                  <a:pt x="235693" y="327194"/>
                </a:lnTo>
                <a:lnTo>
                  <a:pt x="236563" y="334933"/>
                </a:lnTo>
                <a:lnTo>
                  <a:pt x="236191" y="341998"/>
                </a:lnTo>
                <a:lnTo>
                  <a:pt x="233238" y="354928"/>
                </a:lnTo>
                <a:lnTo>
                  <a:pt x="230165" y="361996"/>
                </a:lnTo>
                <a:lnTo>
                  <a:pt x="226211" y="369565"/>
                </a:lnTo>
                <a:lnTo>
                  <a:pt x="221669" y="377468"/>
                </a:lnTo>
                <a:lnTo>
                  <a:pt x="215785" y="385595"/>
                </a:lnTo>
                <a:lnTo>
                  <a:pt x="209004" y="393870"/>
                </a:lnTo>
                <a:lnTo>
                  <a:pt x="195755" y="408780"/>
                </a:lnTo>
                <a:lnTo>
                  <a:pt x="186691" y="418581"/>
                </a:lnTo>
                <a:lnTo>
                  <a:pt x="181988" y="421576"/>
                </a:lnTo>
                <a:lnTo>
                  <a:pt x="176948" y="423573"/>
                </a:lnTo>
                <a:lnTo>
                  <a:pt x="171683" y="424903"/>
                </a:lnTo>
                <a:lnTo>
                  <a:pt x="166268" y="425791"/>
                </a:lnTo>
                <a:lnTo>
                  <a:pt x="160753" y="426382"/>
                </a:lnTo>
                <a:lnTo>
                  <a:pt x="155171" y="426777"/>
                </a:lnTo>
                <a:lnTo>
                  <a:pt x="146429" y="427215"/>
                </a:lnTo>
                <a:lnTo>
                  <a:pt x="142764" y="427332"/>
                </a:lnTo>
                <a:lnTo>
                  <a:pt x="139369" y="426457"/>
                </a:lnTo>
                <a:lnTo>
                  <a:pt x="133056" y="422945"/>
                </a:lnTo>
                <a:lnTo>
                  <a:pt x="115045" y="411062"/>
                </a:lnTo>
                <a:lnTo>
                  <a:pt x="109459" y="406086"/>
                </a:lnTo>
                <a:lnTo>
                  <a:pt x="100713" y="395477"/>
                </a:lnTo>
                <a:lnTo>
                  <a:pt x="97999" y="389028"/>
                </a:lnTo>
                <a:lnTo>
                  <a:pt x="96190" y="381871"/>
                </a:lnTo>
                <a:lnTo>
                  <a:pt x="94985" y="374243"/>
                </a:lnTo>
                <a:lnTo>
                  <a:pt x="94180" y="366300"/>
                </a:lnTo>
                <a:lnTo>
                  <a:pt x="93645" y="358147"/>
                </a:lnTo>
                <a:lnTo>
                  <a:pt x="93287" y="349854"/>
                </a:lnTo>
                <a:lnTo>
                  <a:pt x="94001" y="342420"/>
                </a:lnTo>
                <a:lnTo>
                  <a:pt x="97335" y="329081"/>
                </a:lnTo>
                <a:lnTo>
                  <a:pt x="100510" y="321904"/>
                </a:lnTo>
                <a:lnTo>
                  <a:pt x="104532" y="314262"/>
                </a:lnTo>
                <a:lnTo>
                  <a:pt x="109118" y="306310"/>
                </a:lnTo>
                <a:lnTo>
                  <a:pt x="114080" y="298151"/>
                </a:lnTo>
                <a:lnTo>
                  <a:pt x="124674" y="281465"/>
                </a:lnTo>
                <a:lnTo>
                  <a:pt x="132071" y="271110"/>
                </a:lnTo>
                <a:lnTo>
                  <a:pt x="158780" y="235688"/>
                </a:lnTo>
                <a:lnTo>
                  <a:pt x="173115" y="215604"/>
                </a:lnTo>
                <a:lnTo>
                  <a:pt x="179605" y="207200"/>
                </a:lnTo>
                <a:lnTo>
                  <a:pt x="185837" y="199693"/>
                </a:lnTo>
                <a:lnTo>
                  <a:pt x="191896" y="192783"/>
                </a:lnTo>
                <a:lnTo>
                  <a:pt x="211329" y="172405"/>
                </a:lnTo>
                <a:lnTo>
                  <a:pt x="223178" y="160304"/>
                </a:lnTo>
                <a:lnTo>
                  <a:pt x="234888" y="147473"/>
                </a:lnTo>
                <a:lnTo>
                  <a:pt x="246505" y="134158"/>
                </a:lnTo>
                <a:lnTo>
                  <a:pt x="258059" y="120518"/>
                </a:lnTo>
                <a:lnTo>
                  <a:pt x="266714" y="109519"/>
                </a:lnTo>
                <a:lnTo>
                  <a:pt x="273437" y="100282"/>
                </a:lnTo>
                <a:lnTo>
                  <a:pt x="278871" y="92219"/>
                </a:lnTo>
                <a:lnTo>
                  <a:pt x="283447" y="84939"/>
                </a:lnTo>
                <a:lnTo>
                  <a:pt x="291070" y="71770"/>
                </a:lnTo>
                <a:lnTo>
                  <a:pt x="297634" y="62106"/>
                </a:lnTo>
                <a:lnTo>
                  <a:pt x="300718" y="58196"/>
                </a:lnTo>
                <a:lnTo>
                  <a:pt x="301821" y="53684"/>
                </a:lnTo>
                <a:lnTo>
                  <a:pt x="301604" y="48771"/>
                </a:lnTo>
                <a:lnTo>
                  <a:pt x="299775" y="39185"/>
                </a:lnTo>
                <a:lnTo>
                  <a:pt x="298963" y="31749"/>
                </a:lnTo>
                <a:lnTo>
                  <a:pt x="296841" y="28433"/>
                </a:lnTo>
                <a:lnTo>
                  <a:pt x="289404" y="22208"/>
                </a:lnTo>
                <a:lnTo>
                  <a:pt x="284753" y="20167"/>
                </a:lnTo>
                <a:lnTo>
                  <a:pt x="279748" y="18807"/>
                </a:lnTo>
                <a:lnTo>
                  <a:pt x="274506" y="17900"/>
                </a:lnTo>
                <a:lnTo>
                  <a:pt x="268154" y="16342"/>
                </a:lnTo>
                <a:lnTo>
                  <a:pt x="261062" y="14352"/>
                </a:lnTo>
                <a:lnTo>
                  <a:pt x="253476" y="12072"/>
                </a:lnTo>
                <a:lnTo>
                  <a:pt x="245562" y="10552"/>
                </a:lnTo>
                <a:lnTo>
                  <a:pt x="237428" y="9539"/>
                </a:lnTo>
                <a:lnTo>
                  <a:pt x="229148" y="8864"/>
                </a:lnTo>
                <a:lnTo>
                  <a:pt x="216960" y="9366"/>
                </a:lnTo>
                <a:lnTo>
                  <a:pt x="202168" y="10653"/>
                </a:lnTo>
                <a:lnTo>
                  <a:pt x="173666" y="13671"/>
                </a:lnTo>
                <a:lnTo>
                  <a:pt x="144007" y="160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72"/>
          <p:cNvSpPr/>
          <p:nvPr/>
        </p:nvSpPr>
        <p:spPr>
          <a:xfrm>
            <a:off x="2146109" y="1337310"/>
            <a:ext cx="383432" cy="394177"/>
          </a:xfrm>
          <a:custGeom>
            <a:avLst/>
            <a:gdLst/>
            <a:ahLst/>
            <a:cxnLst/>
            <a:rect l="0" t="0" r="0" b="0"/>
            <a:pathLst>
              <a:path w="383432" h="394177">
                <a:moveTo>
                  <a:pt x="42735" y="0"/>
                </a:moveTo>
                <a:lnTo>
                  <a:pt x="42735" y="31244"/>
                </a:lnTo>
                <a:lnTo>
                  <a:pt x="41783" y="36069"/>
                </a:lnTo>
                <a:lnTo>
                  <a:pt x="38185" y="43970"/>
                </a:lnTo>
                <a:lnTo>
                  <a:pt x="35891" y="50269"/>
                </a:lnTo>
                <a:lnTo>
                  <a:pt x="33410" y="58277"/>
                </a:lnTo>
                <a:lnTo>
                  <a:pt x="30804" y="67426"/>
                </a:lnTo>
                <a:lnTo>
                  <a:pt x="27161" y="77336"/>
                </a:lnTo>
                <a:lnTo>
                  <a:pt x="22827" y="87752"/>
                </a:lnTo>
                <a:lnTo>
                  <a:pt x="18034" y="98506"/>
                </a:lnTo>
                <a:lnTo>
                  <a:pt x="14837" y="107581"/>
                </a:lnTo>
                <a:lnTo>
                  <a:pt x="12707" y="115535"/>
                </a:lnTo>
                <a:lnTo>
                  <a:pt x="11286" y="122743"/>
                </a:lnTo>
                <a:lnTo>
                  <a:pt x="9387" y="130406"/>
                </a:lnTo>
                <a:lnTo>
                  <a:pt x="7168" y="138372"/>
                </a:lnTo>
                <a:lnTo>
                  <a:pt x="4736" y="146540"/>
                </a:lnTo>
                <a:lnTo>
                  <a:pt x="3115" y="156749"/>
                </a:lnTo>
                <a:lnTo>
                  <a:pt x="2034" y="168316"/>
                </a:lnTo>
                <a:lnTo>
                  <a:pt x="1314" y="180791"/>
                </a:lnTo>
                <a:lnTo>
                  <a:pt x="513" y="207351"/>
                </a:lnTo>
                <a:lnTo>
                  <a:pt x="0" y="249555"/>
                </a:lnTo>
                <a:lnTo>
                  <a:pt x="910" y="257810"/>
                </a:lnTo>
                <a:lnTo>
                  <a:pt x="2469" y="266171"/>
                </a:lnTo>
                <a:lnTo>
                  <a:pt x="4461" y="274602"/>
                </a:lnTo>
                <a:lnTo>
                  <a:pt x="6742" y="285938"/>
                </a:lnTo>
                <a:lnTo>
                  <a:pt x="11816" y="313773"/>
                </a:lnTo>
                <a:lnTo>
                  <a:pt x="14502" y="326340"/>
                </a:lnTo>
                <a:lnTo>
                  <a:pt x="17246" y="337574"/>
                </a:lnTo>
                <a:lnTo>
                  <a:pt x="20027" y="347922"/>
                </a:lnTo>
                <a:lnTo>
                  <a:pt x="22834" y="355773"/>
                </a:lnTo>
                <a:lnTo>
                  <a:pt x="28493" y="367036"/>
                </a:lnTo>
                <a:lnTo>
                  <a:pt x="36723" y="375217"/>
                </a:lnTo>
                <a:lnTo>
                  <a:pt x="45778" y="382028"/>
                </a:lnTo>
                <a:lnTo>
                  <a:pt x="56231" y="390265"/>
                </a:lnTo>
                <a:lnTo>
                  <a:pt x="62386" y="392526"/>
                </a:lnTo>
                <a:lnTo>
                  <a:pt x="73377" y="393531"/>
                </a:lnTo>
                <a:lnTo>
                  <a:pt x="86834" y="393977"/>
                </a:lnTo>
                <a:lnTo>
                  <a:pt x="99165" y="394176"/>
                </a:lnTo>
                <a:lnTo>
                  <a:pt x="106072" y="393276"/>
                </a:lnTo>
                <a:lnTo>
                  <a:pt x="113535" y="391724"/>
                </a:lnTo>
                <a:lnTo>
                  <a:pt x="121368" y="389737"/>
                </a:lnTo>
                <a:lnTo>
                  <a:pt x="128494" y="387459"/>
                </a:lnTo>
                <a:lnTo>
                  <a:pt x="135151" y="384989"/>
                </a:lnTo>
                <a:lnTo>
                  <a:pt x="141493" y="382389"/>
                </a:lnTo>
                <a:lnTo>
                  <a:pt x="149531" y="379703"/>
                </a:lnTo>
                <a:lnTo>
                  <a:pt x="158700" y="376960"/>
                </a:lnTo>
                <a:lnTo>
                  <a:pt x="168623" y="374179"/>
                </a:lnTo>
                <a:lnTo>
                  <a:pt x="177143" y="371373"/>
                </a:lnTo>
                <a:lnTo>
                  <a:pt x="184728" y="368549"/>
                </a:lnTo>
                <a:lnTo>
                  <a:pt x="191690" y="365714"/>
                </a:lnTo>
                <a:lnTo>
                  <a:pt x="199188" y="361919"/>
                </a:lnTo>
                <a:lnTo>
                  <a:pt x="207045" y="357484"/>
                </a:lnTo>
                <a:lnTo>
                  <a:pt x="215140" y="352623"/>
                </a:lnTo>
                <a:lnTo>
                  <a:pt x="226252" y="344619"/>
                </a:lnTo>
                <a:lnTo>
                  <a:pt x="239375" y="334521"/>
                </a:lnTo>
                <a:lnTo>
                  <a:pt x="253838" y="323026"/>
                </a:lnTo>
                <a:lnTo>
                  <a:pt x="266338" y="313458"/>
                </a:lnTo>
                <a:lnTo>
                  <a:pt x="287847" y="297747"/>
                </a:lnTo>
                <a:lnTo>
                  <a:pt x="299488" y="288033"/>
                </a:lnTo>
                <a:lnTo>
                  <a:pt x="312012" y="276794"/>
                </a:lnTo>
                <a:lnTo>
                  <a:pt x="325123" y="264539"/>
                </a:lnTo>
                <a:lnTo>
                  <a:pt x="334816" y="254464"/>
                </a:lnTo>
                <a:lnTo>
                  <a:pt x="342231" y="245843"/>
                </a:lnTo>
                <a:lnTo>
                  <a:pt x="348127" y="238190"/>
                </a:lnTo>
                <a:lnTo>
                  <a:pt x="353962" y="227373"/>
                </a:lnTo>
                <a:lnTo>
                  <a:pt x="359757" y="214447"/>
                </a:lnTo>
                <a:lnTo>
                  <a:pt x="365526" y="200114"/>
                </a:lnTo>
                <a:lnTo>
                  <a:pt x="370324" y="185797"/>
                </a:lnTo>
                <a:lnTo>
                  <a:pt x="374475" y="171490"/>
                </a:lnTo>
                <a:lnTo>
                  <a:pt x="378196" y="157189"/>
                </a:lnTo>
                <a:lnTo>
                  <a:pt x="380676" y="145750"/>
                </a:lnTo>
                <a:lnTo>
                  <a:pt x="382329" y="136219"/>
                </a:lnTo>
                <a:lnTo>
                  <a:pt x="383431" y="127960"/>
                </a:lnTo>
                <a:lnTo>
                  <a:pt x="382261" y="117691"/>
                </a:lnTo>
                <a:lnTo>
                  <a:pt x="379576" y="106083"/>
                </a:lnTo>
                <a:lnTo>
                  <a:pt x="375881" y="93582"/>
                </a:lnTo>
                <a:lnTo>
                  <a:pt x="370560" y="82390"/>
                </a:lnTo>
                <a:lnTo>
                  <a:pt x="364155" y="72072"/>
                </a:lnTo>
                <a:lnTo>
                  <a:pt x="357028" y="62335"/>
                </a:lnTo>
                <a:lnTo>
                  <a:pt x="350371" y="53939"/>
                </a:lnTo>
                <a:lnTo>
                  <a:pt x="344028" y="46437"/>
                </a:lnTo>
                <a:lnTo>
                  <a:pt x="337895" y="39530"/>
                </a:lnTo>
                <a:lnTo>
                  <a:pt x="326000" y="29316"/>
                </a:lnTo>
                <a:lnTo>
                  <a:pt x="320161" y="25259"/>
                </a:lnTo>
                <a:lnTo>
                  <a:pt x="313411" y="22554"/>
                </a:lnTo>
                <a:lnTo>
                  <a:pt x="306053" y="20751"/>
                </a:lnTo>
                <a:lnTo>
                  <a:pt x="298291" y="19549"/>
                </a:lnTo>
                <a:lnTo>
                  <a:pt x="290258" y="17795"/>
                </a:lnTo>
                <a:lnTo>
                  <a:pt x="282045" y="15673"/>
                </a:lnTo>
                <a:lnTo>
                  <a:pt x="273713" y="13306"/>
                </a:lnTo>
                <a:lnTo>
                  <a:pt x="264348" y="11728"/>
                </a:lnTo>
                <a:lnTo>
                  <a:pt x="254295" y="10676"/>
                </a:lnTo>
                <a:lnTo>
                  <a:pt x="243782" y="9975"/>
                </a:lnTo>
                <a:lnTo>
                  <a:pt x="233917" y="9507"/>
                </a:lnTo>
                <a:lnTo>
                  <a:pt x="215335" y="8988"/>
                </a:lnTo>
                <a:lnTo>
                  <a:pt x="110574" y="8609"/>
                </a:lnTo>
                <a:lnTo>
                  <a:pt x="93676" y="9549"/>
                </a:lnTo>
                <a:lnTo>
                  <a:pt x="79553" y="11128"/>
                </a:lnTo>
                <a:lnTo>
                  <a:pt x="42735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73"/>
          <p:cNvSpPr/>
          <p:nvPr/>
        </p:nvSpPr>
        <p:spPr>
          <a:xfrm>
            <a:off x="3328987" y="1311609"/>
            <a:ext cx="303450" cy="414471"/>
          </a:xfrm>
          <a:custGeom>
            <a:avLst/>
            <a:gdLst/>
            <a:ahLst/>
            <a:cxnLst/>
            <a:rect l="0" t="0" r="0" b="0"/>
            <a:pathLst>
              <a:path w="303450" h="414471">
                <a:moveTo>
                  <a:pt x="0" y="34273"/>
                </a:moveTo>
                <a:lnTo>
                  <a:pt x="9102" y="20621"/>
                </a:lnTo>
                <a:lnTo>
                  <a:pt x="13688" y="15646"/>
                </a:lnTo>
                <a:lnTo>
                  <a:pt x="18650" y="11378"/>
                </a:lnTo>
                <a:lnTo>
                  <a:pt x="23864" y="7580"/>
                </a:lnTo>
                <a:lnTo>
                  <a:pt x="30197" y="5047"/>
                </a:lnTo>
                <a:lnTo>
                  <a:pt x="37276" y="3359"/>
                </a:lnTo>
                <a:lnTo>
                  <a:pt x="44853" y="2234"/>
                </a:lnTo>
                <a:lnTo>
                  <a:pt x="53715" y="1484"/>
                </a:lnTo>
                <a:lnTo>
                  <a:pt x="63433" y="983"/>
                </a:lnTo>
                <a:lnTo>
                  <a:pt x="84390" y="428"/>
                </a:lnTo>
                <a:lnTo>
                  <a:pt x="169816" y="0"/>
                </a:lnTo>
                <a:lnTo>
                  <a:pt x="178933" y="947"/>
                </a:lnTo>
                <a:lnTo>
                  <a:pt x="187869" y="2531"/>
                </a:lnTo>
                <a:lnTo>
                  <a:pt x="196683" y="4539"/>
                </a:lnTo>
                <a:lnTo>
                  <a:pt x="204465" y="6830"/>
                </a:lnTo>
                <a:lnTo>
                  <a:pt x="211557" y="9310"/>
                </a:lnTo>
                <a:lnTo>
                  <a:pt x="218191" y="11916"/>
                </a:lnTo>
                <a:lnTo>
                  <a:pt x="223566" y="14606"/>
                </a:lnTo>
                <a:lnTo>
                  <a:pt x="232077" y="20135"/>
                </a:lnTo>
                <a:lnTo>
                  <a:pt x="239035" y="28307"/>
                </a:lnTo>
                <a:lnTo>
                  <a:pt x="242224" y="33153"/>
                </a:lnTo>
                <a:lnTo>
                  <a:pt x="243398" y="37336"/>
                </a:lnTo>
                <a:lnTo>
                  <a:pt x="243228" y="41078"/>
                </a:lnTo>
                <a:lnTo>
                  <a:pt x="238438" y="53434"/>
                </a:lnTo>
                <a:lnTo>
                  <a:pt x="236111" y="58477"/>
                </a:lnTo>
                <a:lnTo>
                  <a:pt x="228446" y="69160"/>
                </a:lnTo>
                <a:lnTo>
                  <a:pt x="223735" y="74676"/>
                </a:lnTo>
                <a:lnTo>
                  <a:pt x="216784" y="80259"/>
                </a:lnTo>
                <a:lnTo>
                  <a:pt x="208340" y="85885"/>
                </a:lnTo>
                <a:lnTo>
                  <a:pt x="198901" y="91541"/>
                </a:lnTo>
                <a:lnTo>
                  <a:pt x="189751" y="96264"/>
                </a:lnTo>
                <a:lnTo>
                  <a:pt x="180793" y="100365"/>
                </a:lnTo>
                <a:lnTo>
                  <a:pt x="171964" y="104052"/>
                </a:lnTo>
                <a:lnTo>
                  <a:pt x="162267" y="108415"/>
                </a:lnTo>
                <a:lnTo>
                  <a:pt x="141334" y="118342"/>
                </a:lnTo>
                <a:lnTo>
                  <a:pt x="131370" y="123657"/>
                </a:lnTo>
                <a:lnTo>
                  <a:pt x="121870" y="129105"/>
                </a:lnTo>
                <a:lnTo>
                  <a:pt x="112679" y="134642"/>
                </a:lnTo>
                <a:lnTo>
                  <a:pt x="104647" y="139285"/>
                </a:lnTo>
                <a:lnTo>
                  <a:pt x="90642" y="146985"/>
                </a:lnTo>
                <a:lnTo>
                  <a:pt x="85193" y="150372"/>
                </a:lnTo>
                <a:lnTo>
                  <a:pt x="76598" y="156675"/>
                </a:lnTo>
                <a:lnTo>
                  <a:pt x="72021" y="160642"/>
                </a:lnTo>
                <a:lnTo>
                  <a:pt x="67064" y="165191"/>
                </a:lnTo>
                <a:lnTo>
                  <a:pt x="61854" y="170129"/>
                </a:lnTo>
                <a:lnTo>
                  <a:pt x="59334" y="173422"/>
                </a:lnTo>
                <a:lnTo>
                  <a:pt x="58606" y="175616"/>
                </a:lnTo>
                <a:lnTo>
                  <a:pt x="59073" y="177079"/>
                </a:lnTo>
                <a:lnTo>
                  <a:pt x="64672" y="181245"/>
                </a:lnTo>
                <a:lnTo>
                  <a:pt x="68832" y="183689"/>
                </a:lnTo>
                <a:lnTo>
                  <a:pt x="73511" y="185319"/>
                </a:lnTo>
                <a:lnTo>
                  <a:pt x="78535" y="186405"/>
                </a:lnTo>
                <a:lnTo>
                  <a:pt x="83789" y="187129"/>
                </a:lnTo>
                <a:lnTo>
                  <a:pt x="90149" y="187612"/>
                </a:lnTo>
                <a:lnTo>
                  <a:pt x="97247" y="187934"/>
                </a:lnTo>
                <a:lnTo>
                  <a:pt x="104837" y="188149"/>
                </a:lnTo>
                <a:lnTo>
                  <a:pt x="195933" y="188540"/>
                </a:lnTo>
                <a:lnTo>
                  <a:pt x="208727" y="189505"/>
                </a:lnTo>
                <a:lnTo>
                  <a:pt x="221066" y="191101"/>
                </a:lnTo>
                <a:lnTo>
                  <a:pt x="233102" y="193118"/>
                </a:lnTo>
                <a:lnTo>
                  <a:pt x="243032" y="195415"/>
                </a:lnTo>
                <a:lnTo>
                  <a:pt x="251556" y="197898"/>
                </a:lnTo>
                <a:lnTo>
                  <a:pt x="259144" y="200506"/>
                </a:lnTo>
                <a:lnTo>
                  <a:pt x="266108" y="203198"/>
                </a:lnTo>
                <a:lnTo>
                  <a:pt x="272655" y="205945"/>
                </a:lnTo>
                <a:lnTo>
                  <a:pt x="278925" y="208728"/>
                </a:lnTo>
                <a:lnTo>
                  <a:pt x="284058" y="212489"/>
                </a:lnTo>
                <a:lnTo>
                  <a:pt x="292300" y="221748"/>
                </a:lnTo>
                <a:lnTo>
                  <a:pt x="299139" y="232213"/>
                </a:lnTo>
                <a:lnTo>
                  <a:pt x="302296" y="237670"/>
                </a:lnTo>
                <a:lnTo>
                  <a:pt x="303449" y="242261"/>
                </a:lnTo>
                <a:lnTo>
                  <a:pt x="303264" y="246274"/>
                </a:lnTo>
                <a:lnTo>
                  <a:pt x="300519" y="255178"/>
                </a:lnTo>
                <a:lnTo>
                  <a:pt x="296124" y="268661"/>
                </a:lnTo>
                <a:lnTo>
                  <a:pt x="291714" y="275304"/>
                </a:lnTo>
                <a:lnTo>
                  <a:pt x="285915" y="281638"/>
                </a:lnTo>
                <a:lnTo>
                  <a:pt x="279193" y="287765"/>
                </a:lnTo>
                <a:lnTo>
                  <a:pt x="270901" y="294708"/>
                </a:lnTo>
                <a:lnTo>
                  <a:pt x="251528" y="310042"/>
                </a:lnTo>
                <a:lnTo>
                  <a:pt x="240076" y="317179"/>
                </a:lnTo>
                <a:lnTo>
                  <a:pt x="227678" y="323842"/>
                </a:lnTo>
                <a:lnTo>
                  <a:pt x="150807" y="361876"/>
                </a:lnTo>
                <a:lnTo>
                  <a:pt x="128160" y="371738"/>
                </a:lnTo>
                <a:lnTo>
                  <a:pt x="106395" y="380217"/>
                </a:lnTo>
                <a:lnTo>
                  <a:pt x="85218" y="387775"/>
                </a:lnTo>
                <a:lnTo>
                  <a:pt x="67289" y="394718"/>
                </a:lnTo>
                <a:lnTo>
                  <a:pt x="51527" y="401252"/>
                </a:lnTo>
                <a:lnTo>
                  <a:pt x="37209" y="407513"/>
                </a:lnTo>
                <a:lnTo>
                  <a:pt x="26711" y="411687"/>
                </a:lnTo>
                <a:lnTo>
                  <a:pt x="18760" y="414470"/>
                </a:lnTo>
                <a:lnTo>
                  <a:pt x="0" y="4114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74"/>
          <p:cNvSpPr/>
          <p:nvPr/>
        </p:nvSpPr>
        <p:spPr>
          <a:xfrm>
            <a:off x="3646170" y="1294630"/>
            <a:ext cx="282893" cy="388904"/>
          </a:xfrm>
          <a:custGeom>
            <a:avLst/>
            <a:gdLst/>
            <a:ahLst/>
            <a:cxnLst/>
            <a:rect l="0" t="0" r="0" b="0"/>
            <a:pathLst>
              <a:path w="282893" h="388904">
                <a:moveTo>
                  <a:pt x="0" y="85542"/>
                </a:moveTo>
                <a:lnTo>
                  <a:pt x="11931" y="61679"/>
                </a:lnTo>
                <a:lnTo>
                  <a:pt x="16526" y="56298"/>
                </a:lnTo>
                <a:lnTo>
                  <a:pt x="22447" y="50806"/>
                </a:lnTo>
                <a:lnTo>
                  <a:pt x="29252" y="45240"/>
                </a:lnTo>
                <a:lnTo>
                  <a:pt x="35694" y="40576"/>
                </a:lnTo>
                <a:lnTo>
                  <a:pt x="41894" y="36515"/>
                </a:lnTo>
                <a:lnTo>
                  <a:pt x="47931" y="32855"/>
                </a:lnTo>
                <a:lnTo>
                  <a:pt x="55766" y="28510"/>
                </a:lnTo>
                <a:lnTo>
                  <a:pt x="83092" y="14245"/>
                </a:lnTo>
                <a:lnTo>
                  <a:pt x="97572" y="6865"/>
                </a:lnTo>
                <a:lnTo>
                  <a:pt x="105053" y="4515"/>
                </a:lnTo>
                <a:lnTo>
                  <a:pt x="112898" y="2949"/>
                </a:lnTo>
                <a:lnTo>
                  <a:pt x="120985" y="1905"/>
                </a:lnTo>
                <a:lnTo>
                  <a:pt x="128281" y="1209"/>
                </a:lnTo>
                <a:lnTo>
                  <a:pt x="135051" y="745"/>
                </a:lnTo>
                <a:lnTo>
                  <a:pt x="150501" y="0"/>
                </a:lnTo>
                <a:lnTo>
                  <a:pt x="152722" y="892"/>
                </a:lnTo>
                <a:lnTo>
                  <a:pt x="160398" y="6697"/>
                </a:lnTo>
                <a:lnTo>
                  <a:pt x="168704" y="14450"/>
                </a:lnTo>
                <a:lnTo>
                  <a:pt x="174356" y="19973"/>
                </a:lnTo>
                <a:lnTo>
                  <a:pt x="176245" y="25637"/>
                </a:lnTo>
                <a:lnTo>
                  <a:pt x="177504" y="33223"/>
                </a:lnTo>
                <a:lnTo>
                  <a:pt x="178903" y="48954"/>
                </a:lnTo>
                <a:lnTo>
                  <a:pt x="179525" y="59121"/>
                </a:lnTo>
                <a:lnTo>
                  <a:pt x="177785" y="66975"/>
                </a:lnTo>
                <a:lnTo>
                  <a:pt x="174721" y="76974"/>
                </a:lnTo>
                <a:lnTo>
                  <a:pt x="170773" y="88403"/>
                </a:lnTo>
                <a:lnTo>
                  <a:pt x="167188" y="97927"/>
                </a:lnTo>
                <a:lnTo>
                  <a:pt x="163847" y="106181"/>
                </a:lnTo>
                <a:lnTo>
                  <a:pt x="160666" y="113589"/>
                </a:lnTo>
                <a:lnTo>
                  <a:pt x="153783" y="126147"/>
                </a:lnTo>
                <a:lnTo>
                  <a:pt x="133435" y="160421"/>
                </a:lnTo>
                <a:lnTo>
                  <a:pt x="123246" y="175467"/>
                </a:lnTo>
                <a:lnTo>
                  <a:pt x="113597" y="188354"/>
                </a:lnTo>
                <a:lnTo>
                  <a:pt x="104306" y="199804"/>
                </a:lnTo>
                <a:lnTo>
                  <a:pt x="63926" y="252324"/>
                </a:lnTo>
                <a:lnTo>
                  <a:pt x="53094" y="267215"/>
                </a:lnTo>
                <a:lnTo>
                  <a:pt x="44921" y="279047"/>
                </a:lnTo>
                <a:lnTo>
                  <a:pt x="38520" y="288841"/>
                </a:lnTo>
                <a:lnTo>
                  <a:pt x="33299" y="297274"/>
                </a:lnTo>
                <a:lnTo>
                  <a:pt x="28867" y="304802"/>
                </a:lnTo>
                <a:lnTo>
                  <a:pt x="24959" y="311725"/>
                </a:lnTo>
                <a:lnTo>
                  <a:pt x="15538" y="329578"/>
                </a:lnTo>
                <a:lnTo>
                  <a:pt x="10359" y="339673"/>
                </a:lnTo>
                <a:lnTo>
                  <a:pt x="6905" y="348307"/>
                </a:lnTo>
                <a:lnTo>
                  <a:pt x="4603" y="355969"/>
                </a:lnTo>
                <a:lnTo>
                  <a:pt x="3069" y="362982"/>
                </a:lnTo>
                <a:lnTo>
                  <a:pt x="3951" y="368609"/>
                </a:lnTo>
                <a:lnTo>
                  <a:pt x="6443" y="373314"/>
                </a:lnTo>
                <a:lnTo>
                  <a:pt x="13341" y="381080"/>
                </a:lnTo>
                <a:lnTo>
                  <a:pt x="19582" y="387708"/>
                </a:lnTo>
                <a:lnTo>
                  <a:pt x="23531" y="388903"/>
                </a:lnTo>
                <a:lnTo>
                  <a:pt x="28070" y="388748"/>
                </a:lnTo>
                <a:lnTo>
                  <a:pt x="62694" y="381655"/>
                </a:lnTo>
                <a:lnTo>
                  <a:pt x="93269" y="376533"/>
                </a:lnTo>
                <a:lnTo>
                  <a:pt x="110756" y="373833"/>
                </a:lnTo>
                <a:lnTo>
                  <a:pt x="125272" y="371081"/>
                </a:lnTo>
                <a:lnTo>
                  <a:pt x="137807" y="368294"/>
                </a:lnTo>
                <a:lnTo>
                  <a:pt x="149021" y="365483"/>
                </a:lnTo>
                <a:lnTo>
                  <a:pt x="159355" y="363610"/>
                </a:lnTo>
                <a:lnTo>
                  <a:pt x="169101" y="362360"/>
                </a:lnTo>
                <a:lnTo>
                  <a:pt x="178457" y="361528"/>
                </a:lnTo>
                <a:lnTo>
                  <a:pt x="187551" y="360020"/>
                </a:lnTo>
                <a:lnTo>
                  <a:pt x="196471" y="358062"/>
                </a:lnTo>
                <a:lnTo>
                  <a:pt x="235870" y="348077"/>
                </a:lnTo>
                <a:lnTo>
                  <a:pt x="244876" y="345338"/>
                </a:lnTo>
                <a:lnTo>
                  <a:pt x="252786" y="342559"/>
                </a:lnTo>
                <a:lnTo>
                  <a:pt x="282892" y="334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75"/>
          <p:cNvSpPr/>
          <p:nvPr/>
        </p:nvSpPr>
        <p:spPr>
          <a:xfrm>
            <a:off x="3904006" y="1251629"/>
            <a:ext cx="256515" cy="420009"/>
          </a:xfrm>
          <a:custGeom>
            <a:avLst/>
            <a:gdLst/>
            <a:ahLst/>
            <a:cxnLst/>
            <a:rect l="0" t="0" r="0" b="0"/>
            <a:pathLst>
              <a:path w="256515" h="420009">
                <a:moveTo>
                  <a:pt x="213651" y="59963"/>
                </a:moveTo>
                <a:lnTo>
                  <a:pt x="201719" y="36100"/>
                </a:lnTo>
                <a:lnTo>
                  <a:pt x="196283" y="27767"/>
                </a:lnTo>
                <a:lnTo>
                  <a:pt x="190692" y="20889"/>
                </a:lnTo>
                <a:lnTo>
                  <a:pt x="185032" y="14657"/>
                </a:lnTo>
                <a:lnTo>
                  <a:pt x="179342" y="8712"/>
                </a:lnTo>
                <a:lnTo>
                  <a:pt x="172478" y="1685"/>
                </a:lnTo>
                <a:lnTo>
                  <a:pt x="170962" y="1109"/>
                </a:lnTo>
                <a:lnTo>
                  <a:pt x="163326" y="297"/>
                </a:lnTo>
                <a:lnTo>
                  <a:pt x="154454" y="107"/>
                </a:lnTo>
                <a:lnTo>
                  <a:pt x="138749" y="0"/>
                </a:lnTo>
                <a:lnTo>
                  <a:pt x="134189" y="938"/>
                </a:lnTo>
                <a:lnTo>
                  <a:pt x="126582" y="4520"/>
                </a:lnTo>
                <a:lnTo>
                  <a:pt x="120026" y="9287"/>
                </a:lnTo>
                <a:lnTo>
                  <a:pt x="112985" y="14580"/>
                </a:lnTo>
                <a:lnTo>
                  <a:pt x="108440" y="17325"/>
                </a:lnTo>
                <a:lnTo>
                  <a:pt x="103505" y="20108"/>
                </a:lnTo>
                <a:lnTo>
                  <a:pt x="97358" y="24820"/>
                </a:lnTo>
                <a:lnTo>
                  <a:pt x="90402" y="30820"/>
                </a:lnTo>
                <a:lnTo>
                  <a:pt x="82908" y="37677"/>
                </a:lnTo>
                <a:lnTo>
                  <a:pt x="66960" y="52915"/>
                </a:lnTo>
                <a:lnTo>
                  <a:pt x="58707" y="60980"/>
                </a:lnTo>
                <a:lnTo>
                  <a:pt x="51301" y="69213"/>
                </a:lnTo>
                <a:lnTo>
                  <a:pt x="44457" y="77560"/>
                </a:lnTo>
                <a:lnTo>
                  <a:pt x="37990" y="85982"/>
                </a:lnTo>
                <a:lnTo>
                  <a:pt x="31774" y="95406"/>
                </a:lnTo>
                <a:lnTo>
                  <a:pt x="25725" y="105499"/>
                </a:lnTo>
                <a:lnTo>
                  <a:pt x="19787" y="116038"/>
                </a:lnTo>
                <a:lnTo>
                  <a:pt x="14876" y="124016"/>
                </a:lnTo>
                <a:lnTo>
                  <a:pt x="6879" y="135421"/>
                </a:lnTo>
                <a:lnTo>
                  <a:pt x="4365" y="141701"/>
                </a:lnTo>
                <a:lnTo>
                  <a:pt x="2690" y="148745"/>
                </a:lnTo>
                <a:lnTo>
                  <a:pt x="1573" y="156299"/>
                </a:lnTo>
                <a:lnTo>
                  <a:pt x="332" y="167231"/>
                </a:lnTo>
                <a:lnTo>
                  <a:pt x="0" y="171480"/>
                </a:lnTo>
                <a:lnTo>
                  <a:pt x="2173" y="181281"/>
                </a:lnTo>
                <a:lnTo>
                  <a:pt x="4086" y="186562"/>
                </a:lnTo>
                <a:lnTo>
                  <a:pt x="7266" y="190082"/>
                </a:lnTo>
                <a:lnTo>
                  <a:pt x="11291" y="192429"/>
                </a:lnTo>
                <a:lnTo>
                  <a:pt x="15879" y="193994"/>
                </a:lnTo>
                <a:lnTo>
                  <a:pt x="23518" y="195732"/>
                </a:lnTo>
                <a:lnTo>
                  <a:pt x="26888" y="196196"/>
                </a:lnTo>
                <a:lnTo>
                  <a:pt x="31039" y="195552"/>
                </a:lnTo>
                <a:lnTo>
                  <a:pt x="35712" y="194171"/>
                </a:lnTo>
                <a:lnTo>
                  <a:pt x="40733" y="192297"/>
                </a:lnTo>
                <a:lnTo>
                  <a:pt x="45032" y="190096"/>
                </a:lnTo>
                <a:lnTo>
                  <a:pt x="52349" y="185110"/>
                </a:lnTo>
                <a:lnTo>
                  <a:pt x="58776" y="182259"/>
                </a:lnTo>
                <a:lnTo>
                  <a:pt x="65760" y="180039"/>
                </a:lnTo>
                <a:lnTo>
                  <a:pt x="70290" y="178114"/>
                </a:lnTo>
                <a:lnTo>
                  <a:pt x="75214" y="175878"/>
                </a:lnTo>
                <a:lnTo>
                  <a:pt x="83226" y="170853"/>
                </a:lnTo>
                <a:lnTo>
                  <a:pt x="86696" y="168180"/>
                </a:lnTo>
                <a:lnTo>
                  <a:pt x="118885" y="141663"/>
                </a:lnTo>
                <a:lnTo>
                  <a:pt x="131424" y="130622"/>
                </a:lnTo>
                <a:lnTo>
                  <a:pt x="155515" y="108195"/>
                </a:lnTo>
                <a:lnTo>
                  <a:pt x="176846" y="87800"/>
                </a:lnTo>
                <a:lnTo>
                  <a:pt x="181495" y="82331"/>
                </a:lnTo>
                <a:lnTo>
                  <a:pt x="189199" y="71175"/>
                </a:lnTo>
                <a:lnTo>
                  <a:pt x="193258" y="62406"/>
                </a:lnTo>
                <a:lnTo>
                  <a:pt x="194341" y="58734"/>
                </a:lnTo>
                <a:lnTo>
                  <a:pt x="198084" y="52114"/>
                </a:lnTo>
                <a:lnTo>
                  <a:pt x="200415" y="49016"/>
                </a:lnTo>
                <a:lnTo>
                  <a:pt x="203006" y="43033"/>
                </a:lnTo>
                <a:lnTo>
                  <a:pt x="203697" y="40104"/>
                </a:lnTo>
                <a:lnTo>
                  <a:pt x="205110" y="39103"/>
                </a:lnTo>
                <a:lnTo>
                  <a:pt x="207005" y="39389"/>
                </a:lnTo>
                <a:lnTo>
                  <a:pt x="212338" y="42141"/>
                </a:lnTo>
                <a:lnTo>
                  <a:pt x="213067" y="47597"/>
                </a:lnTo>
                <a:lnTo>
                  <a:pt x="213478" y="58839"/>
                </a:lnTo>
                <a:lnTo>
                  <a:pt x="214527" y="68036"/>
                </a:lnTo>
                <a:lnTo>
                  <a:pt x="216140" y="75822"/>
                </a:lnTo>
                <a:lnTo>
                  <a:pt x="218167" y="84824"/>
                </a:lnTo>
                <a:lnTo>
                  <a:pt x="219519" y="105112"/>
                </a:lnTo>
                <a:lnTo>
                  <a:pt x="221022" y="165754"/>
                </a:lnTo>
                <a:lnTo>
                  <a:pt x="223328" y="199070"/>
                </a:lnTo>
                <a:lnTo>
                  <a:pt x="226769" y="232711"/>
                </a:lnTo>
                <a:lnTo>
                  <a:pt x="230969" y="266569"/>
                </a:lnTo>
                <a:lnTo>
                  <a:pt x="233769" y="294855"/>
                </a:lnTo>
                <a:lnTo>
                  <a:pt x="235635" y="319428"/>
                </a:lnTo>
                <a:lnTo>
                  <a:pt x="236880" y="341525"/>
                </a:lnTo>
                <a:lnTo>
                  <a:pt x="238662" y="358161"/>
                </a:lnTo>
                <a:lnTo>
                  <a:pt x="240803" y="371156"/>
                </a:lnTo>
                <a:lnTo>
                  <a:pt x="243182" y="381725"/>
                </a:lnTo>
                <a:lnTo>
                  <a:pt x="245721" y="389724"/>
                </a:lnTo>
                <a:lnTo>
                  <a:pt x="248366" y="396008"/>
                </a:lnTo>
                <a:lnTo>
                  <a:pt x="256514" y="4200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76"/>
          <p:cNvSpPr/>
          <p:nvPr/>
        </p:nvSpPr>
        <p:spPr>
          <a:xfrm>
            <a:off x="4237672" y="1620202"/>
            <a:ext cx="34186" cy="154306"/>
          </a:xfrm>
          <a:custGeom>
            <a:avLst/>
            <a:gdLst/>
            <a:ahLst/>
            <a:cxnLst/>
            <a:rect l="0" t="0" r="0" b="0"/>
            <a:pathLst>
              <a:path w="34186" h="154306">
                <a:moveTo>
                  <a:pt x="25718" y="0"/>
                </a:moveTo>
                <a:lnTo>
                  <a:pt x="30269" y="13652"/>
                </a:lnTo>
                <a:lnTo>
                  <a:pt x="31609" y="18627"/>
                </a:lnTo>
                <a:lnTo>
                  <a:pt x="32503" y="22895"/>
                </a:lnTo>
                <a:lnTo>
                  <a:pt x="33099" y="26694"/>
                </a:lnTo>
                <a:lnTo>
                  <a:pt x="33496" y="31131"/>
                </a:lnTo>
                <a:lnTo>
                  <a:pt x="33761" y="35994"/>
                </a:lnTo>
                <a:lnTo>
                  <a:pt x="33937" y="41141"/>
                </a:lnTo>
                <a:lnTo>
                  <a:pt x="34185" y="71139"/>
                </a:lnTo>
                <a:lnTo>
                  <a:pt x="33268" y="80764"/>
                </a:lnTo>
                <a:lnTo>
                  <a:pt x="31704" y="89085"/>
                </a:lnTo>
                <a:lnTo>
                  <a:pt x="29708" y="96537"/>
                </a:lnTo>
                <a:lnTo>
                  <a:pt x="26473" y="104363"/>
                </a:lnTo>
                <a:lnTo>
                  <a:pt x="22411" y="112438"/>
                </a:lnTo>
                <a:lnTo>
                  <a:pt x="13771" y="128078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77"/>
          <p:cNvSpPr/>
          <p:nvPr/>
        </p:nvSpPr>
        <p:spPr>
          <a:xfrm>
            <a:off x="4376254" y="1294447"/>
            <a:ext cx="272381" cy="342851"/>
          </a:xfrm>
          <a:custGeom>
            <a:avLst/>
            <a:gdLst/>
            <a:ahLst/>
            <a:cxnLst/>
            <a:rect l="0" t="0" r="0" b="0"/>
            <a:pathLst>
              <a:path w="272381" h="342851">
                <a:moveTo>
                  <a:pt x="230036" y="51435"/>
                </a:moveTo>
                <a:lnTo>
                  <a:pt x="225485" y="42333"/>
                </a:lnTo>
                <a:lnTo>
                  <a:pt x="218170" y="32785"/>
                </a:lnTo>
                <a:lnTo>
                  <a:pt x="209523" y="23143"/>
                </a:lnTo>
                <a:lnTo>
                  <a:pt x="202504" y="15683"/>
                </a:lnTo>
                <a:lnTo>
                  <a:pt x="193197" y="6129"/>
                </a:lnTo>
                <a:lnTo>
                  <a:pt x="190237" y="4086"/>
                </a:lnTo>
                <a:lnTo>
                  <a:pt x="184407" y="1816"/>
                </a:lnTo>
                <a:lnTo>
                  <a:pt x="176101" y="807"/>
                </a:lnTo>
                <a:lnTo>
                  <a:pt x="171219" y="538"/>
                </a:lnTo>
                <a:lnTo>
                  <a:pt x="162250" y="2264"/>
                </a:lnTo>
                <a:lnTo>
                  <a:pt x="150555" y="5319"/>
                </a:lnTo>
                <a:lnTo>
                  <a:pt x="137043" y="9261"/>
                </a:lnTo>
                <a:lnTo>
                  <a:pt x="126130" y="12842"/>
                </a:lnTo>
                <a:lnTo>
                  <a:pt x="116951" y="16181"/>
                </a:lnTo>
                <a:lnTo>
                  <a:pt x="108926" y="19360"/>
                </a:lnTo>
                <a:lnTo>
                  <a:pt x="101671" y="22432"/>
                </a:lnTo>
                <a:lnTo>
                  <a:pt x="88530" y="28385"/>
                </a:lnTo>
                <a:lnTo>
                  <a:pt x="80453" y="33211"/>
                </a:lnTo>
                <a:lnTo>
                  <a:pt x="71259" y="39285"/>
                </a:lnTo>
                <a:lnTo>
                  <a:pt x="61320" y="46193"/>
                </a:lnTo>
                <a:lnTo>
                  <a:pt x="52788" y="51750"/>
                </a:lnTo>
                <a:lnTo>
                  <a:pt x="45196" y="56408"/>
                </a:lnTo>
                <a:lnTo>
                  <a:pt x="38229" y="60465"/>
                </a:lnTo>
                <a:lnTo>
                  <a:pt x="30727" y="66980"/>
                </a:lnTo>
                <a:lnTo>
                  <a:pt x="22868" y="75133"/>
                </a:lnTo>
                <a:lnTo>
                  <a:pt x="14771" y="84379"/>
                </a:lnTo>
                <a:lnTo>
                  <a:pt x="9374" y="92448"/>
                </a:lnTo>
                <a:lnTo>
                  <a:pt x="5775" y="99732"/>
                </a:lnTo>
                <a:lnTo>
                  <a:pt x="0" y="116008"/>
                </a:lnTo>
                <a:lnTo>
                  <a:pt x="478" y="118297"/>
                </a:lnTo>
                <a:lnTo>
                  <a:pt x="3550" y="123379"/>
                </a:lnTo>
                <a:lnTo>
                  <a:pt x="10635" y="131595"/>
                </a:lnTo>
                <a:lnTo>
                  <a:pt x="14236" y="133450"/>
                </a:lnTo>
                <a:lnTo>
                  <a:pt x="18542" y="134687"/>
                </a:lnTo>
                <a:lnTo>
                  <a:pt x="23317" y="135511"/>
                </a:lnTo>
                <a:lnTo>
                  <a:pt x="28405" y="137013"/>
                </a:lnTo>
                <a:lnTo>
                  <a:pt x="33703" y="138967"/>
                </a:lnTo>
                <a:lnTo>
                  <a:pt x="39140" y="141222"/>
                </a:lnTo>
                <a:lnTo>
                  <a:pt x="52289" y="144631"/>
                </a:lnTo>
                <a:lnTo>
                  <a:pt x="109636" y="157577"/>
                </a:lnTo>
                <a:lnTo>
                  <a:pt x="124052" y="161249"/>
                </a:lnTo>
                <a:lnTo>
                  <a:pt x="136520" y="164649"/>
                </a:lnTo>
                <a:lnTo>
                  <a:pt x="150547" y="167869"/>
                </a:lnTo>
                <a:lnTo>
                  <a:pt x="181372" y="173986"/>
                </a:lnTo>
                <a:lnTo>
                  <a:pt x="193783" y="177903"/>
                </a:lnTo>
                <a:lnTo>
                  <a:pt x="203962" y="182420"/>
                </a:lnTo>
                <a:lnTo>
                  <a:pt x="220352" y="191565"/>
                </a:lnTo>
                <a:lnTo>
                  <a:pt x="233987" y="198805"/>
                </a:lnTo>
                <a:lnTo>
                  <a:pt x="239337" y="203022"/>
                </a:lnTo>
                <a:lnTo>
                  <a:pt x="247822" y="212787"/>
                </a:lnTo>
                <a:lnTo>
                  <a:pt x="254768" y="223477"/>
                </a:lnTo>
                <a:lnTo>
                  <a:pt x="261030" y="233626"/>
                </a:lnTo>
                <a:lnTo>
                  <a:pt x="266989" y="241311"/>
                </a:lnTo>
                <a:lnTo>
                  <a:pt x="268958" y="245647"/>
                </a:lnTo>
                <a:lnTo>
                  <a:pt x="271147" y="255544"/>
                </a:lnTo>
                <a:lnTo>
                  <a:pt x="272120" y="263753"/>
                </a:lnTo>
                <a:lnTo>
                  <a:pt x="272380" y="267275"/>
                </a:lnTo>
                <a:lnTo>
                  <a:pt x="270127" y="276269"/>
                </a:lnTo>
                <a:lnTo>
                  <a:pt x="265952" y="285664"/>
                </a:lnTo>
                <a:lnTo>
                  <a:pt x="260921" y="293014"/>
                </a:lnTo>
                <a:lnTo>
                  <a:pt x="256341" y="298213"/>
                </a:lnTo>
                <a:lnTo>
                  <a:pt x="243631" y="311609"/>
                </a:lnTo>
                <a:lnTo>
                  <a:pt x="229513" y="326114"/>
                </a:lnTo>
                <a:lnTo>
                  <a:pt x="224925" y="329805"/>
                </a:lnTo>
                <a:lnTo>
                  <a:pt x="219961" y="333217"/>
                </a:lnTo>
                <a:lnTo>
                  <a:pt x="214746" y="336445"/>
                </a:lnTo>
                <a:lnTo>
                  <a:pt x="209366" y="338597"/>
                </a:lnTo>
                <a:lnTo>
                  <a:pt x="203873" y="340031"/>
                </a:lnTo>
                <a:lnTo>
                  <a:pt x="198306" y="340987"/>
                </a:lnTo>
                <a:lnTo>
                  <a:pt x="192690" y="341625"/>
                </a:lnTo>
                <a:lnTo>
                  <a:pt x="187041" y="342050"/>
                </a:lnTo>
                <a:lnTo>
                  <a:pt x="181370" y="342333"/>
                </a:lnTo>
                <a:lnTo>
                  <a:pt x="169989" y="342648"/>
                </a:lnTo>
                <a:lnTo>
                  <a:pt x="151711" y="342850"/>
                </a:lnTo>
                <a:lnTo>
                  <a:pt x="148292" y="341914"/>
                </a:lnTo>
                <a:lnTo>
                  <a:pt x="141952" y="338334"/>
                </a:lnTo>
                <a:lnTo>
                  <a:pt x="135960" y="333568"/>
                </a:lnTo>
                <a:lnTo>
                  <a:pt x="129169" y="328275"/>
                </a:lnTo>
                <a:lnTo>
                  <a:pt x="124691" y="325530"/>
                </a:lnTo>
                <a:lnTo>
                  <a:pt x="119801" y="322748"/>
                </a:lnTo>
                <a:lnTo>
                  <a:pt x="116541" y="318988"/>
                </a:lnTo>
                <a:lnTo>
                  <a:pt x="114368" y="314576"/>
                </a:lnTo>
                <a:lnTo>
                  <a:pt x="111952" y="305547"/>
                </a:lnTo>
                <a:lnTo>
                  <a:pt x="110879" y="298358"/>
                </a:lnTo>
                <a:lnTo>
                  <a:pt x="110402" y="289449"/>
                </a:lnTo>
                <a:lnTo>
                  <a:pt x="110190" y="279139"/>
                </a:lnTo>
                <a:lnTo>
                  <a:pt x="110043" y="246791"/>
                </a:lnTo>
                <a:lnTo>
                  <a:pt x="111940" y="239775"/>
                </a:lnTo>
                <a:lnTo>
                  <a:pt x="115110" y="233192"/>
                </a:lnTo>
                <a:lnTo>
                  <a:pt x="128674" y="212287"/>
                </a:lnTo>
                <a:lnTo>
                  <a:pt x="133886" y="204390"/>
                </a:lnTo>
                <a:lnTo>
                  <a:pt x="163976" y="156868"/>
                </a:lnTo>
                <a:lnTo>
                  <a:pt x="173613" y="142679"/>
                </a:lnTo>
                <a:lnTo>
                  <a:pt x="181943" y="131314"/>
                </a:lnTo>
                <a:lnTo>
                  <a:pt x="189401" y="121833"/>
                </a:lnTo>
                <a:lnTo>
                  <a:pt x="197231" y="110749"/>
                </a:lnTo>
                <a:lnTo>
                  <a:pt x="205308" y="98598"/>
                </a:lnTo>
                <a:lnTo>
                  <a:pt x="213551" y="85734"/>
                </a:lnTo>
                <a:lnTo>
                  <a:pt x="219046" y="76206"/>
                </a:lnTo>
                <a:lnTo>
                  <a:pt x="222709" y="68902"/>
                </a:lnTo>
                <a:lnTo>
                  <a:pt x="225151" y="63080"/>
                </a:lnTo>
                <a:lnTo>
                  <a:pt x="226779" y="57293"/>
                </a:lnTo>
                <a:lnTo>
                  <a:pt x="227864" y="51530"/>
                </a:lnTo>
                <a:lnTo>
                  <a:pt x="229071" y="41000"/>
                </a:lnTo>
                <a:lnTo>
                  <a:pt x="229607" y="33145"/>
                </a:lnTo>
                <a:lnTo>
                  <a:pt x="228797" y="29717"/>
                </a:lnTo>
                <a:lnTo>
                  <a:pt x="225358" y="23367"/>
                </a:lnTo>
                <a:lnTo>
                  <a:pt x="222155" y="21293"/>
                </a:lnTo>
                <a:lnTo>
                  <a:pt x="218114" y="19911"/>
                </a:lnTo>
                <a:lnTo>
                  <a:pt x="213515" y="18989"/>
                </a:lnTo>
                <a:lnTo>
                  <a:pt x="207592" y="17422"/>
                </a:lnTo>
                <a:lnTo>
                  <a:pt x="193391" y="13141"/>
                </a:lnTo>
                <a:lnTo>
                  <a:pt x="187508" y="10665"/>
                </a:lnTo>
                <a:lnTo>
                  <a:pt x="182634" y="8063"/>
                </a:lnTo>
                <a:lnTo>
                  <a:pt x="17002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78"/>
          <p:cNvSpPr/>
          <p:nvPr/>
        </p:nvSpPr>
        <p:spPr>
          <a:xfrm>
            <a:off x="4743450" y="1294566"/>
            <a:ext cx="265748" cy="316913"/>
          </a:xfrm>
          <a:custGeom>
            <a:avLst/>
            <a:gdLst/>
            <a:ahLst/>
            <a:cxnLst/>
            <a:rect l="0" t="0" r="0" b="0"/>
            <a:pathLst>
              <a:path w="265748" h="316913">
                <a:moveTo>
                  <a:pt x="0" y="34171"/>
                </a:moveTo>
                <a:lnTo>
                  <a:pt x="4550" y="25069"/>
                </a:lnTo>
                <a:lnTo>
                  <a:pt x="9325" y="18061"/>
                </a:lnTo>
                <a:lnTo>
                  <a:pt x="11931" y="14858"/>
                </a:lnTo>
                <a:lnTo>
                  <a:pt x="14621" y="12723"/>
                </a:lnTo>
                <a:lnTo>
                  <a:pt x="17367" y="11300"/>
                </a:lnTo>
                <a:lnTo>
                  <a:pt x="23911" y="8766"/>
                </a:lnTo>
                <a:lnTo>
                  <a:pt x="28323" y="6757"/>
                </a:lnTo>
                <a:lnTo>
                  <a:pt x="33169" y="4465"/>
                </a:lnTo>
                <a:lnTo>
                  <a:pt x="38305" y="2937"/>
                </a:lnTo>
                <a:lnTo>
                  <a:pt x="43634" y="1918"/>
                </a:lnTo>
                <a:lnTo>
                  <a:pt x="49091" y="1239"/>
                </a:lnTo>
                <a:lnTo>
                  <a:pt x="55588" y="787"/>
                </a:lnTo>
                <a:lnTo>
                  <a:pt x="62776" y="485"/>
                </a:lnTo>
                <a:lnTo>
                  <a:pt x="80288" y="149"/>
                </a:lnTo>
                <a:lnTo>
                  <a:pt x="103946" y="0"/>
                </a:lnTo>
                <a:lnTo>
                  <a:pt x="113112" y="913"/>
                </a:lnTo>
                <a:lnTo>
                  <a:pt x="120175" y="2474"/>
                </a:lnTo>
                <a:lnTo>
                  <a:pt x="125837" y="4467"/>
                </a:lnTo>
                <a:lnTo>
                  <a:pt x="131516" y="6748"/>
                </a:lnTo>
                <a:lnTo>
                  <a:pt x="137207" y="9222"/>
                </a:lnTo>
                <a:lnTo>
                  <a:pt x="142907" y="11823"/>
                </a:lnTo>
                <a:lnTo>
                  <a:pt x="147658" y="14510"/>
                </a:lnTo>
                <a:lnTo>
                  <a:pt x="155478" y="20035"/>
                </a:lnTo>
                <a:lnTo>
                  <a:pt x="159849" y="23795"/>
                </a:lnTo>
                <a:lnTo>
                  <a:pt x="164669" y="28206"/>
                </a:lnTo>
                <a:lnTo>
                  <a:pt x="169786" y="33052"/>
                </a:lnTo>
                <a:lnTo>
                  <a:pt x="173198" y="38187"/>
                </a:lnTo>
                <a:lnTo>
                  <a:pt x="175473" y="43516"/>
                </a:lnTo>
                <a:lnTo>
                  <a:pt x="176989" y="48974"/>
                </a:lnTo>
                <a:lnTo>
                  <a:pt x="177048" y="54517"/>
                </a:lnTo>
                <a:lnTo>
                  <a:pt x="176134" y="60117"/>
                </a:lnTo>
                <a:lnTo>
                  <a:pt x="174573" y="65756"/>
                </a:lnTo>
                <a:lnTo>
                  <a:pt x="172579" y="71420"/>
                </a:lnTo>
                <a:lnTo>
                  <a:pt x="170298" y="77101"/>
                </a:lnTo>
                <a:lnTo>
                  <a:pt x="167824" y="82794"/>
                </a:lnTo>
                <a:lnTo>
                  <a:pt x="164270" y="88494"/>
                </a:lnTo>
                <a:lnTo>
                  <a:pt x="159996" y="94199"/>
                </a:lnTo>
                <a:lnTo>
                  <a:pt x="155241" y="99907"/>
                </a:lnTo>
                <a:lnTo>
                  <a:pt x="150166" y="106570"/>
                </a:lnTo>
                <a:lnTo>
                  <a:pt x="139448" y="121593"/>
                </a:lnTo>
                <a:lnTo>
                  <a:pt x="133923" y="128648"/>
                </a:lnTo>
                <a:lnTo>
                  <a:pt x="128334" y="135255"/>
                </a:lnTo>
                <a:lnTo>
                  <a:pt x="122703" y="141566"/>
                </a:lnTo>
                <a:lnTo>
                  <a:pt x="103747" y="161277"/>
                </a:lnTo>
                <a:lnTo>
                  <a:pt x="92025" y="173201"/>
                </a:lnTo>
                <a:lnTo>
                  <a:pt x="83257" y="184008"/>
                </a:lnTo>
                <a:lnTo>
                  <a:pt x="76460" y="194070"/>
                </a:lnTo>
                <a:lnTo>
                  <a:pt x="70975" y="203635"/>
                </a:lnTo>
                <a:lnTo>
                  <a:pt x="63510" y="213822"/>
                </a:lnTo>
                <a:lnTo>
                  <a:pt x="54722" y="224423"/>
                </a:lnTo>
                <a:lnTo>
                  <a:pt x="45054" y="235301"/>
                </a:lnTo>
                <a:lnTo>
                  <a:pt x="36703" y="245410"/>
                </a:lnTo>
                <a:lnTo>
                  <a:pt x="29231" y="255007"/>
                </a:lnTo>
                <a:lnTo>
                  <a:pt x="22345" y="264262"/>
                </a:lnTo>
                <a:lnTo>
                  <a:pt x="17754" y="271385"/>
                </a:lnTo>
                <a:lnTo>
                  <a:pt x="14693" y="277087"/>
                </a:lnTo>
                <a:lnTo>
                  <a:pt x="11293" y="285961"/>
                </a:lnTo>
                <a:lnTo>
                  <a:pt x="9781" y="293080"/>
                </a:lnTo>
                <a:lnTo>
                  <a:pt x="8930" y="302443"/>
                </a:lnTo>
                <a:lnTo>
                  <a:pt x="9763" y="305412"/>
                </a:lnTo>
                <a:lnTo>
                  <a:pt x="13229" y="311250"/>
                </a:lnTo>
                <a:lnTo>
                  <a:pt x="15487" y="313188"/>
                </a:lnTo>
                <a:lnTo>
                  <a:pt x="17945" y="314480"/>
                </a:lnTo>
                <a:lnTo>
                  <a:pt x="20535" y="315341"/>
                </a:lnTo>
                <a:lnTo>
                  <a:pt x="28494" y="316298"/>
                </a:lnTo>
                <a:lnTo>
                  <a:pt x="33283" y="316553"/>
                </a:lnTo>
                <a:lnTo>
                  <a:pt x="43685" y="316837"/>
                </a:lnTo>
                <a:lnTo>
                  <a:pt x="49126" y="316912"/>
                </a:lnTo>
                <a:lnTo>
                  <a:pt x="55610" y="316010"/>
                </a:lnTo>
                <a:lnTo>
                  <a:pt x="62791" y="314456"/>
                </a:lnTo>
                <a:lnTo>
                  <a:pt x="70436" y="312468"/>
                </a:lnTo>
                <a:lnTo>
                  <a:pt x="81247" y="310190"/>
                </a:lnTo>
                <a:lnTo>
                  <a:pt x="108499" y="305119"/>
                </a:lnTo>
                <a:lnTo>
                  <a:pt x="155973" y="296909"/>
                </a:lnTo>
                <a:lnTo>
                  <a:pt x="170657" y="294102"/>
                </a:lnTo>
                <a:lnTo>
                  <a:pt x="197132" y="288443"/>
                </a:lnTo>
                <a:lnTo>
                  <a:pt x="207621" y="285601"/>
                </a:lnTo>
                <a:lnTo>
                  <a:pt x="216519" y="282754"/>
                </a:lnTo>
                <a:lnTo>
                  <a:pt x="224356" y="279903"/>
                </a:lnTo>
                <a:lnTo>
                  <a:pt x="230533" y="278002"/>
                </a:lnTo>
                <a:lnTo>
                  <a:pt x="235603" y="276735"/>
                </a:lnTo>
                <a:lnTo>
                  <a:pt x="239936" y="275890"/>
                </a:lnTo>
                <a:lnTo>
                  <a:pt x="247291" y="272412"/>
                </a:lnTo>
                <a:lnTo>
                  <a:pt x="250585" y="270151"/>
                </a:lnTo>
                <a:lnTo>
                  <a:pt x="256786" y="267638"/>
                </a:lnTo>
                <a:lnTo>
                  <a:pt x="265747" y="2570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79"/>
          <p:cNvSpPr/>
          <p:nvPr/>
        </p:nvSpPr>
        <p:spPr>
          <a:xfrm>
            <a:off x="5112067" y="1277302"/>
            <a:ext cx="34291" cy="394336"/>
          </a:xfrm>
          <a:custGeom>
            <a:avLst/>
            <a:gdLst/>
            <a:ahLst/>
            <a:cxnLst/>
            <a:rect l="0" t="0" r="0" b="0"/>
            <a:pathLst>
              <a:path w="34291" h="394336">
                <a:moveTo>
                  <a:pt x="0" y="0"/>
                </a:moveTo>
                <a:lnTo>
                  <a:pt x="4551" y="13653"/>
                </a:lnTo>
                <a:lnTo>
                  <a:pt x="7797" y="21484"/>
                </a:lnTo>
                <a:lnTo>
                  <a:pt x="11865" y="30515"/>
                </a:lnTo>
                <a:lnTo>
                  <a:pt x="16483" y="40346"/>
                </a:lnTo>
                <a:lnTo>
                  <a:pt x="20513" y="49757"/>
                </a:lnTo>
                <a:lnTo>
                  <a:pt x="24153" y="58889"/>
                </a:lnTo>
                <a:lnTo>
                  <a:pt x="27533" y="67834"/>
                </a:lnTo>
                <a:lnTo>
                  <a:pt x="29785" y="76655"/>
                </a:lnTo>
                <a:lnTo>
                  <a:pt x="31287" y="85394"/>
                </a:lnTo>
                <a:lnTo>
                  <a:pt x="32287" y="94077"/>
                </a:lnTo>
                <a:lnTo>
                  <a:pt x="32003" y="103675"/>
                </a:lnTo>
                <a:lnTo>
                  <a:pt x="30860" y="113884"/>
                </a:lnTo>
                <a:lnTo>
                  <a:pt x="29146" y="124500"/>
                </a:lnTo>
                <a:lnTo>
                  <a:pt x="28003" y="134435"/>
                </a:lnTo>
                <a:lnTo>
                  <a:pt x="27241" y="143916"/>
                </a:lnTo>
                <a:lnTo>
                  <a:pt x="26733" y="153094"/>
                </a:lnTo>
                <a:lnTo>
                  <a:pt x="23629" y="183612"/>
                </a:lnTo>
                <a:lnTo>
                  <a:pt x="21467" y="202418"/>
                </a:lnTo>
                <a:lnTo>
                  <a:pt x="19074" y="217813"/>
                </a:lnTo>
                <a:lnTo>
                  <a:pt x="16526" y="230934"/>
                </a:lnTo>
                <a:lnTo>
                  <a:pt x="13875" y="242538"/>
                </a:lnTo>
                <a:lnTo>
                  <a:pt x="12107" y="253132"/>
                </a:lnTo>
                <a:lnTo>
                  <a:pt x="10929" y="263052"/>
                </a:lnTo>
                <a:lnTo>
                  <a:pt x="10144" y="272523"/>
                </a:lnTo>
                <a:lnTo>
                  <a:pt x="10572" y="282647"/>
                </a:lnTo>
                <a:lnTo>
                  <a:pt x="11811" y="293206"/>
                </a:lnTo>
                <a:lnTo>
                  <a:pt x="13589" y="304056"/>
                </a:lnTo>
                <a:lnTo>
                  <a:pt x="14774" y="316051"/>
                </a:lnTo>
                <a:lnTo>
                  <a:pt x="15565" y="328811"/>
                </a:lnTo>
                <a:lnTo>
                  <a:pt x="16091" y="342080"/>
                </a:lnTo>
                <a:lnTo>
                  <a:pt x="17395" y="352831"/>
                </a:lnTo>
                <a:lnTo>
                  <a:pt x="19217" y="361903"/>
                </a:lnTo>
                <a:lnTo>
                  <a:pt x="21384" y="369856"/>
                </a:lnTo>
                <a:lnTo>
                  <a:pt x="23781" y="376111"/>
                </a:lnTo>
                <a:lnTo>
                  <a:pt x="26332" y="381233"/>
                </a:lnTo>
                <a:lnTo>
                  <a:pt x="34290" y="3943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80"/>
          <p:cNvSpPr/>
          <p:nvPr/>
        </p:nvSpPr>
        <p:spPr>
          <a:xfrm>
            <a:off x="1005839" y="2100262"/>
            <a:ext cx="137161" cy="548641"/>
          </a:xfrm>
          <a:custGeom>
            <a:avLst/>
            <a:gdLst/>
            <a:ahLst/>
            <a:cxnLst/>
            <a:rect l="0" t="0" r="0" b="0"/>
            <a:pathLst>
              <a:path w="137161" h="548641">
                <a:moveTo>
                  <a:pt x="0" y="0"/>
                </a:moveTo>
                <a:lnTo>
                  <a:pt x="4551" y="9102"/>
                </a:lnTo>
                <a:lnTo>
                  <a:pt x="6786" y="18650"/>
                </a:lnTo>
                <a:lnTo>
                  <a:pt x="7381" y="23863"/>
                </a:lnTo>
                <a:lnTo>
                  <a:pt x="9683" y="28291"/>
                </a:lnTo>
                <a:lnTo>
                  <a:pt x="13123" y="32196"/>
                </a:lnTo>
                <a:lnTo>
                  <a:pt x="17321" y="35751"/>
                </a:lnTo>
                <a:lnTo>
                  <a:pt x="20120" y="40979"/>
                </a:lnTo>
                <a:lnTo>
                  <a:pt x="23230" y="54408"/>
                </a:lnTo>
                <a:lnTo>
                  <a:pt x="27152" y="69901"/>
                </a:lnTo>
                <a:lnTo>
                  <a:pt x="29532" y="78033"/>
                </a:lnTo>
                <a:lnTo>
                  <a:pt x="32070" y="91075"/>
                </a:lnTo>
                <a:lnTo>
                  <a:pt x="34715" y="107389"/>
                </a:lnTo>
                <a:lnTo>
                  <a:pt x="37431" y="125885"/>
                </a:lnTo>
                <a:lnTo>
                  <a:pt x="40194" y="141074"/>
                </a:lnTo>
                <a:lnTo>
                  <a:pt x="42989" y="154056"/>
                </a:lnTo>
                <a:lnTo>
                  <a:pt x="45804" y="165569"/>
                </a:lnTo>
                <a:lnTo>
                  <a:pt x="48634" y="180865"/>
                </a:lnTo>
                <a:lnTo>
                  <a:pt x="57167" y="234988"/>
                </a:lnTo>
                <a:lnTo>
                  <a:pt x="60019" y="250004"/>
                </a:lnTo>
                <a:lnTo>
                  <a:pt x="67633" y="285420"/>
                </a:lnTo>
                <a:lnTo>
                  <a:pt x="80542" y="342436"/>
                </a:lnTo>
                <a:lnTo>
                  <a:pt x="85127" y="367356"/>
                </a:lnTo>
                <a:lnTo>
                  <a:pt x="88184" y="388731"/>
                </a:lnTo>
                <a:lnTo>
                  <a:pt x="90222" y="407744"/>
                </a:lnTo>
                <a:lnTo>
                  <a:pt x="92533" y="423277"/>
                </a:lnTo>
                <a:lnTo>
                  <a:pt x="95027" y="436490"/>
                </a:lnTo>
                <a:lnTo>
                  <a:pt x="97641" y="448156"/>
                </a:lnTo>
                <a:lnTo>
                  <a:pt x="99384" y="457838"/>
                </a:lnTo>
                <a:lnTo>
                  <a:pt x="101321" y="473676"/>
                </a:lnTo>
                <a:lnTo>
                  <a:pt x="103742" y="481519"/>
                </a:lnTo>
                <a:lnTo>
                  <a:pt x="107262" y="489605"/>
                </a:lnTo>
                <a:lnTo>
                  <a:pt x="111513" y="497854"/>
                </a:lnTo>
                <a:lnTo>
                  <a:pt x="114347" y="504305"/>
                </a:lnTo>
                <a:lnTo>
                  <a:pt x="117496" y="514013"/>
                </a:lnTo>
                <a:lnTo>
                  <a:pt x="121436" y="521503"/>
                </a:lnTo>
                <a:lnTo>
                  <a:pt x="123820" y="524834"/>
                </a:lnTo>
                <a:lnTo>
                  <a:pt x="126362" y="528007"/>
                </a:lnTo>
                <a:lnTo>
                  <a:pt x="129009" y="531074"/>
                </a:lnTo>
                <a:lnTo>
                  <a:pt x="131726" y="534072"/>
                </a:lnTo>
                <a:lnTo>
                  <a:pt x="133537" y="537023"/>
                </a:lnTo>
                <a:lnTo>
                  <a:pt x="137160" y="5486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81"/>
          <p:cNvSpPr/>
          <p:nvPr/>
        </p:nvSpPr>
        <p:spPr>
          <a:xfrm>
            <a:off x="1340951" y="2122598"/>
            <a:ext cx="256392" cy="447108"/>
          </a:xfrm>
          <a:custGeom>
            <a:avLst/>
            <a:gdLst/>
            <a:ahLst/>
            <a:cxnLst/>
            <a:rect l="0" t="0" r="0" b="0"/>
            <a:pathLst>
              <a:path w="256392" h="447108">
                <a:moveTo>
                  <a:pt x="179238" y="89107"/>
                </a:moveTo>
                <a:lnTo>
                  <a:pt x="174688" y="70903"/>
                </a:lnTo>
                <a:lnTo>
                  <a:pt x="173347" y="62683"/>
                </a:lnTo>
                <a:lnTo>
                  <a:pt x="172453" y="54346"/>
                </a:lnTo>
                <a:lnTo>
                  <a:pt x="171858" y="45930"/>
                </a:lnTo>
                <a:lnTo>
                  <a:pt x="168603" y="38415"/>
                </a:lnTo>
                <a:lnTo>
                  <a:pt x="163575" y="31500"/>
                </a:lnTo>
                <a:lnTo>
                  <a:pt x="157366" y="24984"/>
                </a:lnTo>
                <a:lnTo>
                  <a:pt x="151322" y="19688"/>
                </a:lnTo>
                <a:lnTo>
                  <a:pt x="145388" y="15205"/>
                </a:lnTo>
                <a:lnTo>
                  <a:pt x="139526" y="11264"/>
                </a:lnTo>
                <a:lnTo>
                  <a:pt x="134666" y="7684"/>
                </a:lnTo>
                <a:lnTo>
                  <a:pt x="126726" y="1166"/>
                </a:lnTo>
                <a:lnTo>
                  <a:pt x="122323" y="0"/>
                </a:lnTo>
                <a:lnTo>
                  <a:pt x="117482" y="175"/>
                </a:lnTo>
                <a:lnTo>
                  <a:pt x="112350" y="1244"/>
                </a:lnTo>
                <a:lnTo>
                  <a:pt x="107024" y="1956"/>
                </a:lnTo>
                <a:lnTo>
                  <a:pt x="101568" y="2431"/>
                </a:lnTo>
                <a:lnTo>
                  <a:pt x="96025" y="2748"/>
                </a:lnTo>
                <a:lnTo>
                  <a:pt x="90426" y="3912"/>
                </a:lnTo>
                <a:lnTo>
                  <a:pt x="84787" y="5640"/>
                </a:lnTo>
                <a:lnTo>
                  <a:pt x="79124" y="7745"/>
                </a:lnTo>
                <a:lnTo>
                  <a:pt x="74395" y="10100"/>
                </a:lnTo>
                <a:lnTo>
                  <a:pt x="66601" y="15258"/>
                </a:lnTo>
                <a:lnTo>
                  <a:pt x="62237" y="18919"/>
                </a:lnTo>
                <a:lnTo>
                  <a:pt x="57422" y="23265"/>
                </a:lnTo>
                <a:lnTo>
                  <a:pt x="52308" y="28067"/>
                </a:lnTo>
                <a:lnTo>
                  <a:pt x="47946" y="33174"/>
                </a:lnTo>
                <a:lnTo>
                  <a:pt x="40558" y="43927"/>
                </a:lnTo>
                <a:lnTo>
                  <a:pt x="36303" y="49462"/>
                </a:lnTo>
                <a:lnTo>
                  <a:pt x="31560" y="55057"/>
                </a:lnTo>
                <a:lnTo>
                  <a:pt x="26494" y="60692"/>
                </a:lnTo>
                <a:lnTo>
                  <a:pt x="23116" y="67306"/>
                </a:lnTo>
                <a:lnTo>
                  <a:pt x="20865" y="74573"/>
                </a:lnTo>
                <a:lnTo>
                  <a:pt x="19363" y="82275"/>
                </a:lnTo>
                <a:lnTo>
                  <a:pt x="16457" y="92172"/>
                </a:lnTo>
                <a:lnTo>
                  <a:pt x="12615" y="103533"/>
                </a:lnTo>
                <a:lnTo>
                  <a:pt x="8149" y="115869"/>
                </a:lnTo>
                <a:lnTo>
                  <a:pt x="5171" y="125998"/>
                </a:lnTo>
                <a:lnTo>
                  <a:pt x="3186" y="134656"/>
                </a:lnTo>
                <a:lnTo>
                  <a:pt x="1863" y="142333"/>
                </a:lnTo>
                <a:lnTo>
                  <a:pt x="980" y="151261"/>
                </a:lnTo>
                <a:lnTo>
                  <a:pt x="392" y="161023"/>
                </a:lnTo>
                <a:lnTo>
                  <a:pt x="0" y="171341"/>
                </a:lnTo>
                <a:lnTo>
                  <a:pt x="691" y="179172"/>
                </a:lnTo>
                <a:lnTo>
                  <a:pt x="3999" y="190413"/>
                </a:lnTo>
                <a:lnTo>
                  <a:pt x="8644" y="198584"/>
                </a:lnTo>
                <a:lnTo>
                  <a:pt x="11217" y="202097"/>
                </a:lnTo>
                <a:lnTo>
                  <a:pt x="13884" y="204438"/>
                </a:lnTo>
                <a:lnTo>
                  <a:pt x="16615" y="205999"/>
                </a:lnTo>
                <a:lnTo>
                  <a:pt x="19387" y="207040"/>
                </a:lnTo>
                <a:lnTo>
                  <a:pt x="23141" y="207734"/>
                </a:lnTo>
                <a:lnTo>
                  <a:pt x="27549" y="208196"/>
                </a:lnTo>
                <a:lnTo>
                  <a:pt x="32392" y="208505"/>
                </a:lnTo>
                <a:lnTo>
                  <a:pt x="37526" y="207758"/>
                </a:lnTo>
                <a:lnTo>
                  <a:pt x="42853" y="206307"/>
                </a:lnTo>
                <a:lnTo>
                  <a:pt x="48310" y="204388"/>
                </a:lnTo>
                <a:lnTo>
                  <a:pt x="53853" y="202156"/>
                </a:lnTo>
                <a:lnTo>
                  <a:pt x="59453" y="199715"/>
                </a:lnTo>
                <a:lnTo>
                  <a:pt x="70756" y="194463"/>
                </a:lnTo>
                <a:lnTo>
                  <a:pt x="82129" y="188954"/>
                </a:lnTo>
                <a:lnTo>
                  <a:pt x="90686" y="184247"/>
                </a:lnTo>
                <a:lnTo>
                  <a:pt x="122627" y="165874"/>
                </a:lnTo>
                <a:lnTo>
                  <a:pt x="138520" y="157198"/>
                </a:lnTo>
                <a:lnTo>
                  <a:pt x="144473" y="152598"/>
                </a:lnTo>
                <a:lnTo>
                  <a:pt x="149394" y="147627"/>
                </a:lnTo>
                <a:lnTo>
                  <a:pt x="184939" y="103622"/>
                </a:lnTo>
                <a:lnTo>
                  <a:pt x="190659" y="96878"/>
                </a:lnTo>
                <a:lnTo>
                  <a:pt x="195425" y="91430"/>
                </a:lnTo>
                <a:lnTo>
                  <a:pt x="198602" y="84941"/>
                </a:lnTo>
                <a:lnTo>
                  <a:pt x="200720" y="77757"/>
                </a:lnTo>
                <a:lnTo>
                  <a:pt x="204708" y="56159"/>
                </a:lnTo>
                <a:lnTo>
                  <a:pt x="204907" y="67817"/>
                </a:lnTo>
                <a:lnTo>
                  <a:pt x="204950" y="101426"/>
                </a:lnTo>
                <a:lnTo>
                  <a:pt x="206857" y="121132"/>
                </a:lnTo>
                <a:lnTo>
                  <a:pt x="214056" y="176047"/>
                </a:lnTo>
                <a:lnTo>
                  <a:pt x="228819" y="272029"/>
                </a:lnTo>
                <a:lnTo>
                  <a:pt x="233247" y="296780"/>
                </a:lnTo>
                <a:lnTo>
                  <a:pt x="237152" y="316138"/>
                </a:lnTo>
                <a:lnTo>
                  <a:pt x="240707" y="331901"/>
                </a:lnTo>
                <a:lnTo>
                  <a:pt x="244030" y="345267"/>
                </a:lnTo>
                <a:lnTo>
                  <a:pt x="247198" y="357035"/>
                </a:lnTo>
                <a:lnTo>
                  <a:pt x="250262" y="367738"/>
                </a:lnTo>
                <a:lnTo>
                  <a:pt x="252305" y="376778"/>
                </a:lnTo>
                <a:lnTo>
                  <a:pt x="253667" y="384710"/>
                </a:lnTo>
                <a:lnTo>
                  <a:pt x="255180" y="398603"/>
                </a:lnTo>
                <a:lnTo>
                  <a:pt x="255853" y="411128"/>
                </a:lnTo>
                <a:lnTo>
                  <a:pt x="256232" y="424339"/>
                </a:lnTo>
                <a:lnTo>
                  <a:pt x="256370" y="447107"/>
                </a:lnTo>
                <a:lnTo>
                  <a:pt x="256391" y="4405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82"/>
          <p:cNvSpPr/>
          <p:nvPr/>
        </p:nvSpPr>
        <p:spPr>
          <a:xfrm>
            <a:off x="1714495" y="2083117"/>
            <a:ext cx="292436" cy="452605"/>
          </a:xfrm>
          <a:custGeom>
            <a:avLst/>
            <a:gdLst/>
            <a:ahLst/>
            <a:cxnLst/>
            <a:rect l="0" t="0" r="0" b="0"/>
            <a:pathLst>
              <a:path w="292436" h="452605">
                <a:moveTo>
                  <a:pt x="182884" y="77153"/>
                </a:moveTo>
                <a:lnTo>
                  <a:pt x="182884" y="55010"/>
                </a:lnTo>
                <a:lnTo>
                  <a:pt x="181932" y="52866"/>
                </a:lnTo>
                <a:lnTo>
                  <a:pt x="178334" y="47944"/>
                </a:lnTo>
                <a:lnTo>
                  <a:pt x="176040" y="46250"/>
                </a:lnTo>
                <a:lnTo>
                  <a:pt x="170953" y="44368"/>
                </a:lnTo>
                <a:lnTo>
                  <a:pt x="167310" y="44819"/>
                </a:lnTo>
                <a:lnTo>
                  <a:pt x="158182" y="47859"/>
                </a:lnTo>
                <a:lnTo>
                  <a:pt x="137783" y="54926"/>
                </a:lnTo>
                <a:lnTo>
                  <a:pt x="130909" y="57573"/>
                </a:lnTo>
                <a:lnTo>
                  <a:pt x="124422" y="60289"/>
                </a:lnTo>
                <a:lnTo>
                  <a:pt x="118192" y="63053"/>
                </a:lnTo>
                <a:lnTo>
                  <a:pt x="82119" y="80595"/>
                </a:lnTo>
                <a:lnTo>
                  <a:pt x="69035" y="88973"/>
                </a:lnTo>
                <a:lnTo>
                  <a:pt x="56502" y="98368"/>
                </a:lnTo>
                <a:lnTo>
                  <a:pt x="44337" y="108441"/>
                </a:lnTo>
                <a:lnTo>
                  <a:pt x="33370" y="118014"/>
                </a:lnTo>
                <a:lnTo>
                  <a:pt x="23200" y="127254"/>
                </a:lnTo>
                <a:lnTo>
                  <a:pt x="13563" y="136270"/>
                </a:lnTo>
                <a:lnTo>
                  <a:pt x="7139" y="143235"/>
                </a:lnTo>
                <a:lnTo>
                  <a:pt x="0" y="153512"/>
                </a:lnTo>
                <a:lnTo>
                  <a:pt x="2" y="158539"/>
                </a:lnTo>
                <a:lnTo>
                  <a:pt x="1907" y="163795"/>
                </a:lnTo>
                <a:lnTo>
                  <a:pt x="5083" y="169204"/>
                </a:lnTo>
                <a:lnTo>
                  <a:pt x="13692" y="177754"/>
                </a:lnTo>
                <a:lnTo>
                  <a:pt x="18654" y="181368"/>
                </a:lnTo>
                <a:lnTo>
                  <a:pt x="26708" y="187923"/>
                </a:lnTo>
                <a:lnTo>
                  <a:pt x="30190" y="191005"/>
                </a:lnTo>
                <a:lnTo>
                  <a:pt x="35368" y="194012"/>
                </a:lnTo>
                <a:lnTo>
                  <a:pt x="41678" y="196969"/>
                </a:lnTo>
                <a:lnTo>
                  <a:pt x="48742" y="199892"/>
                </a:lnTo>
                <a:lnTo>
                  <a:pt x="63928" y="204699"/>
                </a:lnTo>
                <a:lnTo>
                  <a:pt x="108743" y="217660"/>
                </a:lnTo>
                <a:lnTo>
                  <a:pt x="128694" y="224164"/>
                </a:lnTo>
                <a:lnTo>
                  <a:pt x="145805" y="230405"/>
                </a:lnTo>
                <a:lnTo>
                  <a:pt x="161022" y="236471"/>
                </a:lnTo>
                <a:lnTo>
                  <a:pt x="176882" y="244325"/>
                </a:lnTo>
                <a:lnTo>
                  <a:pt x="193170" y="253371"/>
                </a:lnTo>
                <a:lnTo>
                  <a:pt x="209744" y="263212"/>
                </a:lnTo>
                <a:lnTo>
                  <a:pt x="222699" y="271677"/>
                </a:lnTo>
                <a:lnTo>
                  <a:pt x="233240" y="279226"/>
                </a:lnTo>
                <a:lnTo>
                  <a:pt x="242172" y="286163"/>
                </a:lnTo>
                <a:lnTo>
                  <a:pt x="250032" y="292693"/>
                </a:lnTo>
                <a:lnTo>
                  <a:pt x="257177" y="298951"/>
                </a:lnTo>
                <a:lnTo>
                  <a:pt x="263846" y="305028"/>
                </a:lnTo>
                <a:lnTo>
                  <a:pt x="269243" y="310985"/>
                </a:lnTo>
                <a:lnTo>
                  <a:pt x="277781" y="322683"/>
                </a:lnTo>
                <a:lnTo>
                  <a:pt x="284751" y="334232"/>
                </a:lnTo>
                <a:lnTo>
                  <a:pt x="287943" y="339979"/>
                </a:lnTo>
                <a:lnTo>
                  <a:pt x="291489" y="353984"/>
                </a:lnTo>
                <a:lnTo>
                  <a:pt x="292435" y="361720"/>
                </a:lnTo>
                <a:lnTo>
                  <a:pt x="290946" y="375394"/>
                </a:lnTo>
                <a:lnTo>
                  <a:pt x="287109" y="387822"/>
                </a:lnTo>
                <a:lnTo>
                  <a:pt x="282229" y="399695"/>
                </a:lnTo>
                <a:lnTo>
                  <a:pt x="276885" y="411322"/>
                </a:lnTo>
                <a:lnTo>
                  <a:pt x="274127" y="417090"/>
                </a:lnTo>
                <a:lnTo>
                  <a:pt x="270383" y="421888"/>
                </a:lnTo>
                <a:lnTo>
                  <a:pt x="265981" y="426038"/>
                </a:lnTo>
                <a:lnTo>
                  <a:pt x="261142" y="429758"/>
                </a:lnTo>
                <a:lnTo>
                  <a:pt x="256012" y="433190"/>
                </a:lnTo>
                <a:lnTo>
                  <a:pt x="250686" y="436431"/>
                </a:lnTo>
                <a:lnTo>
                  <a:pt x="245230" y="439544"/>
                </a:lnTo>
                <a:lnTo>
                  <a:pt x="238736" y="442572"/>
                </a:lnTo>
                <a:lnTo>
                  <a:pt x="231549" y="445543"/>
                </a:lnTo>
                <a:lnTo>
                  <a:pt x="223900" y="448476"/>
                </a:lnTo>
                <a:lnTo>
                  <a:pt x="216896" y="450432"/>
                </a:lnTo>
                <a:lnTo>
                  <a:pt x="210321" y="451735"/>
                </a:lnTo>
                <a:lnTo>
                  <a:pt x="204033" y="452604"/>
                </a:lnTo>
                <a:lnTo>
                  <a:pt x="197936" y="452231"/>
                </a:lnTo>
                <a:lnTo>
                  <a:pt x="191966" y="451030"/>
                </a:lnTo>
                <a:lnTo>
                  <a:pt x="186082" y="449277"/>
                </a:lnTo>
                <a:lnTo>
                  <a:pt x="177003" y="447328"/>
                </a:lnTo>
                <a:lnTo>
                  <a:pt x="173248" y="446809"/>
                </a:lnTo>
                <a:lnTo>
                  <a:pt x="168841" y="444558"/>
                </a:lnTo>
                <a:lnTo>
                  <a:pt x="163997" y="441152"/>
                </a:lnTo>
                <a:lnTo>
                  <a:pt x="158863" y="436976"/>
                </a:lnTo>
                <a:lnTo>
                  <a:pt x="150618" y="429797"/>
                </a:lnTo>
                <a:lnTo>
                  <a:pt x="142826" y="422478"/>
                </a:lnTo>
                <a:lnTo>
                  <a:pt x="133013" y="412876"/>
                </a:lnTo>
                <a:lnTo>
                  <a:pt x="124842" y="399718"/>
                </a:lnTo>
                <a:lnTo>
                  <a:pt x="121329" y="392208"/>
                </a:lnTo>
                <a:lnTo>
                  <a:pt x="118988" y="384345"/>
                </a:lnTo>
                <a:lnTo>
                  <a:pt x="117427" y="376245"/>
                </a:lnTo>
                <a:lnTo>
                  <a:pt x="116386" y="367988"/>
                </a:lnTo>
                <a:lnTo>
                  <a:pt x="115692" y="359625"/>
                </a:lnTo>
                <a:lnTo>
                  <a:pt x="115229" y="351193"/>
                </a:lnTo>
                <a:lnTo>
                  <a:pt x="114716" y="334203"/>
                </a:lnTo>
                <a:lnTo>
                  <a:pt x="114487" y="317127"/>
                </a:lnTo>
                <a:lnTo>
                  <a:pt x="115379" y="308573"/>
                </a:lnTo>
                <a:lnTo>
                  <a:pt x="116926" y="300013"/>
                </a:lnTo>
                <a:lnTo>
                  <a:pt x="118909" y="291449"/>
                </a:lnTo>
                <a:lnTo>
                  <a:pt x="121185" y="282881"/>
                </a:lnTo>
                <a:lnTo>
                  <a:pt x="126252" y="265743"/>
                </a:lnTo>
                <a:lnTo>
                  <a:pt x="129890" y="256219"/>
                </a:lnTo>
                <a:lnTo>
                  <a:pt x="134220" y="246060"/>
                </a:lnTo>
                <a:lnTo>
                  <a:pt x="139011" y="235478"/>
                </a:lnTo>
                <a:lnTo>
                  <a:pt x="145063" y="219850"/>
                </a:lnTo>
                <a:lnTo>
                  <a:pt x="165328" y="162613"/>
                </a:lnTo>
                <a:lnTo>
                  <a:pt x="174447" y="136090"/>
                </a:lnTo>
                <a:lnTo>
                  <a:pt x="178212" y="125969"/>
                </a:lnTo>
                <a:lnTo>
                  <a:pt x="181674" y="117317"/>
                </a:lnTo>
                <a:lnTo>
                  <a:pt x="184935" y="109644"/>
                </a:lnTo>
                <a:lnTo>
                  <a:pt x="189014" y="95003"/>
                </a:lnTo>
                <a:lnTo>
                  <a:pt x="193638" y="75718"/>
                </a:lnTo>
                <a:lnTo>
                  <a:pt x="201951" y="37463"/>
                </a:lnTo>
                <a:lnTo>
                  <a:pt x="204168" y="25928"/>
                </a:lnTo>
                <a:lnTo>
                  <a:pt x="20860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83"/>
          <p:cNvSpPr/>
          <p:nvPr/>
        </p:nvSpPr>
        <p:spPr>
          <a:xfrm>
            <a:off x="2094547" y="2108979"/>
            <a:ext cx="332575" cy="398842"/>
          </a:xfrm>
          <a:custGeom>
            <a:avLst/>
            <a:gdLst/>
            <a:ahLst/>
            <a:cxnLst/>
            <a:rect l="0" t="0" r="0" b="0"/>
            <a:pathLst>
              <a:path w="332575" h="398842">
                <a:moveTo>
                  <a:pt x="0" y="25573"/>
                </a:moveTo>
                <a:lnTo>
                  <a:pt x="18203" y="21022"/>
                </a:lnTo>
                <a:lnTo>
                  <a:pt x="26423" y="18729"/>
                </a:lnTo>
                <a:lnTo>
                  <a:pt x="43176" y="13642"/>
                </a:lnTo>
                <a:lnTo>
                  <a:pt x="68673" y="5422"/>
                </a:lnTo>
                <a:lnTo>
                  <a:pt x="78167" y="3567"/>
                </a:lnTo>
                <a:lnTo>
                  <a:pt x="88306" y="2329"/>
                </a:lnTo>
                <a:lnTo>
                  <a:pt x="98876" y="1505"/>
                </a:lnTo>
                <a:lnTo>
                  <a:pt x="109732" y="955"/>
                </a:lnTo>
                <a:lnTo>
                  <a:pt x="131955" y="344"/>
                </a:lnTo>
                <a:lnTo>
                  <a:pt x="179539" y="0"/>
                </a:lnTo>
                <a:lnTo>
                  <a:pt x="193035" y="905"/>
                </a:lnTo>
                <a:lnTo>
                  <a:pt x="203937" y="2460"/>
                </a:lnTo>
                <a:lnTo>
                  <a:pt x="213111" y="4449"/>
                </a:lnTo>
                <a:lnTo>
                  <a:pt x="221131" y="6728"/>
                </a:lnTo>
                <a:lnTo>
                  <a:pt x="228384" y="9200"/>
                </a:lnTo>
                <a:lnTo>
                  <a:pt x="235123" y="11800"/>
                </a:lnTo>
                <a:lnTo>
                  <a:pt x="245152" y="17229"/>
                </a:lnTo>
                <a:lnTo>
                  <a:pt x="252784" y="22817"/>
                </a:lnTo>
                <a:lnTo>
                  <a:pt x="259351" y="28476"/>
                </a:lnTo>
                <a:lnTo>
                  <a:pt x="261483" y="32271"/>
                </a:lnTo>
                <a:lnTo>
                  <a:pt x="263852" y="41567"/>
                </a:lnTo>
                <a:lnTo>
                  <a:pt x="263532" y="46713"/>
                </a:lnTo>
                <a:lnTo>
                  <a:pt x="260635" y="57511"/>
                </a:lnTo>
                <a:lnTo>
                  <a:pt x="257577" y="64010"/>
                </a:lnTo>
                <a:lnTo>
                  <a:pt x="253633" y="71200"/>
                </a:lnTo>
                <a:lnTo>
                  <a:pt x="249098" y="78851"/>
                </a:lnTo>
                <a:lnTo>
                  <a:pt x="243218" y="85857"/>
                </a:lnTo>
                <a:lnTo>
                  <a:pt x="236440" y="92432"/>
                </a:lnTo>
                <a:lnTo>
                  <a:pt x="229065" y="98721"/>
                </a:lnTo>
                <a:lnTo>
                  <a:pt x="210709" y="113328"/>
                </a:lnTo>
                <a:lnTo>
                  <a:pt x="200480" y="121224"/>
                </a:lnTo>
                <a:lnTo>
                  <a:pt x="190804" y="128393"/>
                </a:lnTo>
                <a:lnTo>
                  <a:pt x="172432" y="141438"/>
                </a:lnTo>
                <a:lnTo>
                  <a:pt x="162579" y="147584"/>
                </a:lnTo>
                <a:lnTo>
                  <a:pt x="152201" y="153586"/>
                </a:lnTo>
                <a:lnTo>
                  <a:pt x="130510" y="165335"/>
                </a:lnTo>
                <a:lnTo>
                  <a:pt x="108169" y="176907"/>
                </a:lnTo>
                <a:lnTo>
                  <a:pt x="98783" y="182660"/>
                </a:lnTo>
                <a:lnTo>
                  <a:pt x="90620" y="188400"/>
                </a:lnTo>
                <a:lnTo>
                  <a:pt x="83273" y="194132"/>
                </a:lnTo>
                <a:lnTo>
                  <a:pt x="75518" y="198906"/>
                </a:lnTo>
                <a:lnTo>
                  <a:pt x="67490" y="203041"/>
                </a:lnTo>
                <a:lnTo>
                  <a:pt x="47727" y="211970"/>
                </a:lnTo>
                <a:lnTo>
                  <a:pt x="42485" y="213191"/>
                </a:lnTo>
                <a:lnTo>
                  <a:pt x="38885" y="213734"/>
                </a:lnTo>
                <a:lnTo>
                  <a:pt x="39258" y="213879"/>
                </a:lnTo>
                <a:lnTo>
                  <a:pt x="40460" y="213975"/>
                </a:lnTo>
                <a:lnTo>
                  <a:pt x="46875" y="211542"/>
                </a:lnTo>
                <a:lnTo>
                  <a:pt x="51252" y="209560"/>
                </a:lnTo>
                <a:lnTo>
                  <a:pt x="59886" y="206334"/>
                </a:lnTo>
                <a:lnTo>
                  <a:pt x="84718" y="197669"/>
                </a:lnTo>
                <a:lnTo>
                  <a:pt x="96484" y="194596"/>
                </a:lnTo>
                <a:lnTo>
                  <a:pt x="107185" y="192547"/>
                </a:lnTo>
                <a:lnTo>
                  <a:pt x="117177" y="191182"/>
                </a:lnTo>
                <a:lnTo>
                  <a:pt x="127648" y="190271"/>
                </a:lnTo>
                <a:lnTo>
                  <a:pt x="138438" y="189664"/>
                </a:lnTo>
                <a:lnTo>
                  <a:pt x="160588" y="188990"/>
                </a:lnTo>
                <a:lnTo>
                  <a:pt x="222759" y="188498"/>
                </a:lnTo>
                <a:lnTo>
                  <a:pt x="244101" y="188472"/>
                </a:lnTo>
                <a:lnTo>
                  <a:pt x="254174" y="189417"/>
                </a:lnTo>
                <a:lnTo>
                  <a:pt x="263747" y="191000"/>
                </a:lnTo>
                <a:lnTo>
                  <a:pt x="272986" y="193008"/>
                </a:lnTo>
                <a:lnTo>
                  <a:pt x="281051" y="195298"/>
                </a:lnTo>
                <a:lnTo>
                  <a:pt x="288332" y="197779"/>
                </a:lnTo>
                <a:lnTo>
                  <a:pt x="295091" y="200384"/>
                </a:lnTo>
                <a:lnTo>
                  <a:pt x="300550" y="204026"/>
                </a:lnTo>
                <a:lnTo>
                  <a:pt x="309155" y="213153"/>
                </a:lnTo>
                <a:lnTo>
                  <a:pt x="316155" y="223559"/>
                </a:lnTo>
                <a:lnTo>
                  <a:pt x="319355" y="229002"/>
                </a:lnTo>
                <a:lnTo>
                  <a:pt x="322441" y="236440"/>
                </a:lnTo>
                <a:lnTo>
                  <a:pt x="325450" y="245208"/>
                </a:lnTo>
                <a:lnTo>
                  <a:pt x="328409" y="254864"/>
                </a:lnTo>
                <a:lnTo>
                  <a:pt x="330382" y="263206"/>
                </a:lnTo>
                <a:lnTo>
                  <a:pt x="331697" y="270673"/>
                </a:lnTo>
                <a:lnTo>
                  <a:pt x="332574" y="277555"/>
                </a:lnTo>
                <a:lnTo>
                  <a:pt x="331253" y="284049"/>
                </a:lnTo>
                <a:lnTo>
                  <a:pt x="324706" y="296344"/>
                </a:lnTo>
                <a:lnTo>
                  <a:pt x="315446" y="308158"/>
                </a:lnTo>
                <a:lnTo>
                  <a:pt x="310310" y="313976"/>
                </a:lnTo>
                <a:lnTo>
                  <a:pt x="299523" y="325520"/>
                </a:lnTo>
                <a:lnTo>
                  <a:pt x="293980" y="331265"/>
                </a:lnTo>
                <a:lnTo>
                  <a:pt x="287426" y="337000"/>
                </a:lnTo>
                <a:lnTo>
                  <a:pt x="280200" y="342729"/>
                </a:lnTo>
                <a:lnTo>
                  <a:pt x="272525" y="348453"/>
                </a:lnTo>
                <a:lnTo>
                  <a:pt x="264551" y="353221"/>
                </a:lnTo>
                <a:lnTo>
                  <a:pt x="256377" y="357353"/>
                </a:lnTo>
                <a:lnTo>
                  <a:pt x="248071" y="361059"/>
                </a:lnTo>
                <a:lnTo>
                  <a:pt x="239676" y="365436"/>
                </a:lnTo>
                <a:lnTo>
                  <a:pt x="231221" y="370258"/>
                </a:lnTo>
                <a:lnTo>
                  <a:pt x="222728" y="375378"/>
                </a:lnTo>
                <a:lnTo>
                  <a:pt x="214208" y="378791"/>
                </a:lnTo>
                <a:lnTo>
                  <a:pt x="205670" y="381067"/>
                </a:lnTo>
                <a:lnTo>
                  <a:pt x="197121" y="382584"/>
                </a:lnTo>
                <a:lnTo>
                  <a:pt x="188564" y="384548"/>
                </a:lnTo>
                <a:lnTo>
                  <a:pt x="180002" y="386810"/>
                </a:lnTo>
                <a:lnTo>
                  <a:pt x="171436" y="389270"/>
                </a:lnTo>
                <a:lnTo>
                  <a:pt x="163821" y="390910"/>
                </a:lnTo>
                <a:lnTo>
                  <a:pt x="156839" y="392004"/>
                </a:lnTo>
                <a:lnTo>
                  <a:pt x="150279" y="392733"/>
                </a:lnTo>
                <a:lnTo>
                  <a:pt x="144001" y="394171"/>
                </a:lnTo>
                <a:lnTo>
                  <a:pt x="137911" y="396083"/>
                </a:lnTo>
                <a:lnTo>
                  <a:pt x="131945" y="398309"/>
                </a:lnTo>
                <a:lnTo>
                  <a:pt x="125111" y="398841"/>
                </a:lnTo>
                <a:lnTo>
                  <a:pt x="117698" y="398244"/>
                </a:lnTo>
                <a:lnTo>
                  <a:pt x="109897" y="396893"/>
                </a:lnTo>
                <a:lnTo>
                  <a:pt x="102792" y="395992"/>
                </a:lnTo>
                <a:lnTo>
                  <a:pt x="96151" y="395391"/>
                </a:lnTo>
                <a:lnTo>
                  <a:pt x="89818" y="394991"/>
                </a:lnTo>
                <a:lnTo>
                  <a:pt x="83691" y="393772"/>
                </a:lnTo>
                <a:lnTo>
                  <a:pt x="77701" y="392006"/>
                </a:lnTo>
                <a:lnTo>
                  <a:pt x="60007" y="3856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84"/>
          <p:cNvSpPr/>
          <p:nvPr/>
        </p:nvSpPr>
        <p:spPr>
          <a:xfrm>
            <a:off x="3341547" y="1997392"/>
            <a:ext cx="347486" cy="180023"/>
          </a:xfrm>
          <a:custGeom>
            <a:avLst/>
            <a:gdLst/>
            <a:ahLst/>
            <a:cxnLst/>
            <a:rect l="0" t="0" r="0" b="0"/>
            <a:pathLst>
              <a:path w="347486" h="180023">
                <a:moveTo>
                  <a:pt x="56020" y="0"/>
                </a:moveTo>
                <a:lnTo>
                  <a:pt x="56020" y="9102"/>
                </a:lnTo>
                <a:lnTo>
                  <a:pt x="55067" y="14640"/>
                </a:lnTo>
                <a:lnTo>
                  <a:pt x="53480" y="21190"/>
                </a:lnTo>
                <a:lnTo>
                  <a:pt x="51469" y="28414"/>
                </a:lnTo>
                <a:lnTo>
                  <a:pt x="49176" y="35135"/>
                </a:lnTo>
                <a:lnTo>
                  <a:pt x="46695" y="41521"/>
                </a:lnTo>
                <a:lnTo>
                  <a:pt x="40445" y="56554"/>
                </a:lnTo>
                <a:lnTo>
                  <a:pt x="31318" y="79110"/>
                </a:lnTo>
                <a:lnTo>
                  <a:pt x="27169" y="87983"/>
                </a:lnTo>
                <a:lnTo>
                  <a:pt x="23451" y="94850"/>
                </a:lnTo>
                <a:lnTo>
                  <a:pt x="20020" y="100381"/>
                </a:lnTo>
                <a:lnTo>
                  <a:pt x="16780" y="105973"/>
                </a:lnTo>
                <a:lnTo>
                  <a:pt x="10640" y="117267"/>
                </a:lnTo>
                <a:lnTo>
                  <a:pt x="8622" y="121993"/>
                </a:lnTo>
                <a:lnTo>
                  <a:pt x="7276" y="126096"/>
                </a:lnTo>
                <a:lnTo>
                  <a:pt x="6379" y="129784"/>
                </a:lnTo>
                <a:lnTo>
                  <a:pt x="4828" y="134148"/>
                </a:lnTo>
                <a:lnTo>
                  <a:pt x="2842" y="138962"/>
                </a:lnTo>
                <a:lnTo>
                  <a:pt x="566" y="144076"/>
                </a:lnTo>
                <a:lnTo>
                  <a:pt x="0" y="148438"/>
                </a:lnTo>
                <a:lnTo>
                  <a:pt x="576" y="152299"/>
                </a:lnTo>
                <a:lnTo>
                  <a:pt x="1913" y="155825"/>
                </a:lnTo>
                <a:lnTo>
                  <a:pt x="3756" y="158176"/>
                </a:lnTo>
                <a:lnTo>
                  <a:pt x="5937" y="159743"/>
                </a:lnTo>
                <a:lnTo>
                  <a:pt x="10901" y="161484"/>
                </a:lnTo>
                <a:lnTo>
                  <a:pt x="19051" y="162465"/>
                </a:lnTo>
                <a:lnTo>
                  <a:pt x="28450" y="162755"/>
                </a:lnTo>
                <a:lnTo>
                  <a:pt x="157546" y="162877"/>
                </a:lnTo>
                <a:lnTo>
                  <a:pt x="172282" y="163830"/>
                </a:lnTo>
                <a:lnTo>
                  <a:pt x="211514" y="167428"/>
                </a:lnTo>
                <a:lnTo>
                  <a:pt x="230168" y="169721"/>
                </a:lnTo>
                <a:lnTo>
                  <a:pt x="247366" y="172203"/>
                </a:lnTo>
                <a:lnTo>
                  <a:pt x="263594" y="174809"/>
                </a:lnTo>
                <a:lnTo>
                  <a:pt x="277270" y="176547"/>
                </a:lnTo>
                <a:lnTo>
                  <a:pt x="289245" y="177706"/>
                </a:lnTo>
                <a:lnTo>
                  <a:pt x="300086" y="178478"/>
                </a:lnTo>
                <a:lnTo>
                  <a:pt x="317211" y="179336"/>
                </a:lnTo>
                <a:lnTo>
                  <a:pt x="335023" y="179819"/>
                </a:lnTo>
                <a:lnTo>
                  <a:pt x="347485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85"/>
          <p:cNvSpPr/>
          <p:nvPr/>
        </p:nvSpPr>
        <p:spPr>
          <a:xfrm>
            <a:off x="3569017" y="2005964"/>
            <a:ext cx="25718" cy="394337"/>
          </a:xfrm>
          <a:custGeom>
            <a:avLst/>
            <a:gdLst/>
            <a:ahLst/>
            <a:cxnLst/>
            <a:rect l="0" t="0" r="0" b="0"/>
            <a:pathLst>
              <a:path w="25718" h="394337">
                <a:moveTo>
                  <a:pt x="0" y="0"/>
                </a:moveTo>
                <a:lnTo>
                  <a:pt x="0" y="76937"/>
                </a:lnTo>
                <a:lnTo>
                  <a:pt x="953" y="88439"/>
                </a:lnTo>
                <a:lnTo>
                  <a:pt x="2540" y="98964"/>
                </a:lnTo>
                <a:lnTo>
                  <a:pt x="4551" y="108839"/>
                </a:lnTo>
                <a:lnTo>
                  <a:pt x="5891" y="120184"/>
                </a:lnTo>
                <a:lnTo>
                  <a:pt x="6785" y="132511"/>
                </a:lnTo>
                <a:lnTo>
                  <a:pt x="7381" y="145491"/>
                </a:lnTo>
                <a:lnTo>
                  <a:pt x="8730" y="159859"/>
                </a:lnTo>
                <a:lnTo>
                  <a:pt x="10583" y="175153"/>
                </a:lnTo>
                <a:lnTo>
                  <a:pt x="12770" y="191064"/>
                </a:lnTo>
                <a:lnTo>
                  <a:pt x="14229" y="207386"/>
                </a:lnTo>
                <a:lnTo>
                  <a:pt x="15201" y="223983"/>
                </a:lnTo>
                <a:lnTo>
                  <a:pt x="16281" y="256711"/>
                </a:lnTo>
                <a:lnTo>
                  <a:pt x="17031" y="317381"/>
                </a:lnTo>
                <a:lnTo>
                  <a:pt x="17094" y="344576"/>
                </a:lnTo>
                <a:lnTo>
                  <a:pt x="25717" y="3943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86"/>
          <p:cNvSpPr/>
          <p:nvPr/>
        </p:nvSpPr>
        <p:spPr>
          <a:xfrm>
            <a:off x="3723322" y="2009909"/>
            <a:ext cx="256627" cy="375606"/>
          </a:xfrm>
          <a:custGeom>
            <a:avLst/>
            <a:gdLst/>
            <a:ahLst/>
            <a:cxnLst/>
            <a:rect l="0" t="0" r="0" b="0"/>
            <a:pathLst>
              <a:path w="256627" h="375606">
                <a:moveTo>
                  <a:pt x="0" y="30346"/>
                </a:moveTo>
                <a:lnTo>
                  <a:pt x="13653" y="25795"/>
                </a:lnTo>
                <a:lnTo>
                  <a:pt x="19579" y="24454"/>
                </a:lnTo>
                <a:lnTo>
                  <a:pt x="25436" y="23561"/>
                </a:lnTo>
                <a:lnTo>
                  <a:pt x="31244" y="22964"/>
                </a:lnTo>
                <a:lnTo>
                  <a:pt x="37975" y="21615"/>
                </a:lnTo>
                <a:lnTo>
                  <a:pt x="45319" y="19763"/>
                </a:lnTo>
                <a:lnTo>
                  <a:pt x="53073" y="17575"/>
                </a:lnTo>
                <a:lnTo>
                  <a:pt x="69308" y="12605"/>
                </a:lnTo>
                <a:lnTo>
                  <a:pt x="77637" y="9946"/>
                </a:lnTo>
                <a:lnTo>
                  <a:pt x="86048" y="8173"/>
                </a:lnTo>
                <a:lnTo>
                  <a:pt x="94513" y="6992"/>
                </a:lnTo>
                <a:lnTo>
                  <a:pt x="103014" y="6204"/>
                </a:lnTo>
                <a:lnTo>
                  <a:pt x="114396" y="4726"/>
                </a:lnTo>
                <a:lnTo>
                  <a:pt x="142283" y="544"/>
                </a:lnTo>
                <a:lnTo>
                  <a:pt x="154863" y="0"/>
                </a:lnTo>
                <a:lnTo>
                  <a:pt x="166107" y="590"/>
                </a:lnTo>
                <a:lnTo>
                  <a:pt x="176460" y="1936"/>
                </a:lnTo>
                <a:lnTo>
                  <a:pt x="185268" y="2834"/>
                </a:lnTo>
                <a:lnTo>
                  <a:pt x="193044" y="3432"/>
                </a:lnTo>
                <a:lnTo>
                  <a:pt x="200134" y="3830"/>
                </a:lnTo>
                <a:lnTo>
                  <a:pt x="206765" y="5049"/>
                </a:lnTo>
                <a:lnTo>
                  <a:pt x="213091" y="6814"/>
                </a:lnTo>
                <a:lnTo>
                  <a:pt x="219213" y="8942"/>
                </a:lnTo>
                <a:lnTo>
                  <a:pt x="224247" y="11314"/>
                </a:lnTo>
                <a:lnTo>
                  <a:pt x="228556" y="13848"/>
                </a:lnTo>
                <a:lnTo>
                  <a:pt x="235883" y="19203"/>
                </a:lnTo>
                <a:lnTo>
                  <a:pt x="242315" y="24758"/>
                </a:lnTo>
                <a:lnTo>
                  <a:pt x="244411" y="28526"/>
                </a:lnTo>
                <a:lnTo>
                  <a:pt x="246739" y="37792"/>
                </a:lnTo>
                <a:lnTo>
                  <a:pt x="248051" y="49168"/>
                </a:lnTo>
                <a:lnTo>
                  <a:pt x="243277" y="60619"/>
                </a:lnTo>
                <a:lnTo>
                  <a:pt x="239337" y="67672"/>
                </a:lnTo>
                <a:lnTo>
                  <a:pt x="233853" y="74280"/>
                </a:lnTo>
                <a:lnTo>
                  <a:pt x="227340" y="80590"/>
                </a:lnTo>
                <a:lnTo>
                  <a:pt x="220140" y="86702"/>
                </a:lnTo>
                <a:lnTo>
                  <a:pt x="212482" y="92682"/>
                </a:lnTo>
                <a:lnTo>
                  <a:pt x="204520" y="98573"/>
                </a:lnTo>
                <a:lnTo>
                  <a:pt x="188053" y="110199"/>
                </a:lnTo>
                <a:lnTo>
                  <a:pt x="171209" y="121716"/>
                </a:lnTo>
                <a:lnTo>
                  <a:pt x="161764" y="127454"/>
                </a:lnTo>
                <a:lnTo>
                  <a:pt x="151658" y="133185"/>
                </a:lnTo>
                <a:lnTo>
                  <a:pt x="141110" y="138910"/>
                </a:lnTo>
                <a:lnTo>
                  <a:pt x="132174" y="144632"/>
                </a:lnTo>
                <a:lnTo>
                  <a:pt x="124310" y="150351"/>
                </a:lnTo>
                <a:lnTo>
                  <a:pt x="117164" y="156070"/>
                </a:lnTo>
                <a:lnTo>
                  <a:pt x="110494" y="160834"/>
                </a:lnTo>
                <a:lnTo>
                  <a:pt x="104143" y="164963"/>
                </a:lnTo>
                <a:lnTo>
                  <a:pt x="98004" y="168668"/>
                </a:lnTo>
                <a:lnTo>
                  <a:pt x="92958" y="172090"/>
                </a:lnTo>
                <a:lnTo>
                  <a:pt x="88642" y="175325"/>
                </a:lnTo>
                <a:lnTo>
                  <a:pt x="84812" y="178433"/>
                </a:lnTo>
                <a:lnTo>
                  <a:pt x="80354" y="181458"/>
                </a:lnTo>
                <a:lnTo>
                  <a:pt x="75477" y="184427"/>
                </a:lnTo>
                <a:lnTo>
                  <a:pt x="70320" y="187359"/>
                </a:lnTo>
                <a:lnTo>
                  <a:pt x="68788" y="189314"/>
                </a:lnTo>
                <a:lnTo>
                  <a:pt x="69671" y="190617"/>
                </a:lnTo>
                <a:lnTo>
                  <a:pt x="72165" y="191486"/>
                </a:lnTo>
                <a:lnTo>
                  <a:pt x="80016" y="192451"/>
                </a:lnTo>
                <a:lnTo>
                  <a:pt x="84776" y="192708"/>
                </a:lnTo>
                <a:lnTo>
                  <a:pt x="92713" y="191927"/>
                </a:lnTo>
                <a:lnTo>
                  <a:pt x="102766" y="190454"/>
                </a:lnTo>
                <a:lnTo>
                  <a:pt x="114231" y="188519"/>
                </a:lnTo>
                <a:lnTo>
                  <a:pt x="124731" y="187230"/>
                </a:lnTo>
                <a:lnTo>
                  <a:pt x="134589" y="186370"/>
                </a:lnTo>
                <a:lnTo>
                  <a:pt x="152210" y="185415"/>
                </a:lnTo>
                <a:lnTo>
                  <a:pt x="166391" y="184990"/>
                </a:lnTo>
                <a:lnTo>
                  <a:pt x="173792" y="185830"/>
                </a:lnTo>
                <a:lnTo>
                  <a:pt x="181584" y="187341"/>
                </a:lnTo>
                <a:lnTo>
                  <a:pt x="189636" y="189302"/>
                </a:lnTo>
                <a:lnTo>
                  <a:pt x="196909" y="190609"/>
                </a:lnTo>
                <a:lnTo>
                  <a:pt x="203663" y="191480"/>
                </a:lnTo>
                <a:lnTo>
                  <a:pt x="210070" y="192061"/>
                </a:lnTo>
                <a:lnTo>
                  <a:pt x="216247" y="193401"/>
                </a:lnTo>
                <a:lnTo>
                  <a:pt x="222270" y="195247"/>
                </a:lnTo>
                <a:lnTo>
                  <a:pt x="228190" y="197429"/>
                </a:lnTo>
                <a:lnTo>
                  <a:pt x="233089" y="199837"/>
                </a:lnTo>
                <a:lnTo>
                  <a:pt x="241073" y="205053"/>
                </a:lnTo>
                <a:lnTo>
                  <a:pt x="247796" y="213086"/>
                </a:lnTo>
                <a:lnTo>
                  <a:pt x="253006" y="222053"/>
                </a:lnTo>
                <a:lnTo>
                  <a:pt x="255322" y="229214"/>
                </a:lnTo>
                <a:lnTo>
                  <a:pt x="256351" y="238111"/>
                </a:lnTo>
                <a:lnTo>
                  <a:pt x="256626" y="243151"/>
                </a:lnTo>
                <a:lnTo>
                  <a:pt x="254391" y="253831"/>
                </a:lnTo>
                <a:lnTo>
                  <a:pt x="252461" y="259346"/>
                </a:lnTo>
                <a:lnTo>
                  <a:pt x="247365" y="266832"/>
                </a:lnTo>
                <a:lnTo>
                  <a:pt x="240158" y="275633"/>
                </a:lnTo>
                <a:lnTo>
                  <a:pt x="231542" y="285311"/>
                </a:lnTo>
                <a:lnTo>
                  <a:pt x="222941" y="293667"/>
                </a:lnTo>
                <a:lnTo>
                  <a:pt x="214350" y="301143"/>
                </a:lnTo>
                <a:lnTo>
                  <a:pt x="205765" y="308033"/>
                </a:lnTo>
                <a:lnTo>
                  <a:pt x="197184" y="314530"/>
                </a:lnTo>
                <a:lnTo>
                  <a:pt x="180030" y="326830"/>
                </a:lnTo>
                <a:lnTo>
                  <a:pt x="171455" y="331824"/>
                </a:lnTo>
                <a:lnTo>
                  <a:pt x="162881" y="336106"/>
                </a:lnTo>
                <a:lnTo>
                  <a:pt x="154307" y="339914"/>
                </a:lnTo>
                <a:lnTo>
                  <a:pt x="143829" y="345309"/>
                </a:lnTo>
                <a:lnTo>
                  <a:pt x="132081" y="351764"/>
                </a:lnTo>
                <a:lnTo>
                  <a:pt x="119486" y="358924"/>
                </a:lnTo>
                <a:lnTo>
                  <a:pt x="107280" y="364651"/>
                </a:lnTo>
                <a:lnTo>
                  <a:pt x="95332" y="369420"/>
                </a:lnTo>
                <a:lnTo>
                  <a:pt x="83558" y="373553"/>
                </a:lnTo>
                <a:lnTo>
                  <a:pt x="73803" y="375356"/>
                </a:lnTo>
                <a:lnTo>
                  <a:pt x="65394" y="375605"/>
                </a:lnTo>
                <a:lnTo>
                  <a:pt x="57884" y="374818"/>
                </a:lnTo>
                <a:lnTo>
                  <a:pt x="51924" y="374294"/>
                </a:lnTo>
                <a:lnTo>
                  <a:pt x="46999" y="373945"/>
                </a:lnTo>
                <a:lnTo>
                  <a:pt x="42762" y="373711"/>
                </a:lnTo>
                <a:lnTo>
                  <a:pt x="38986" y="372604"/>
                </a:lnTo>
                <a:lnTo>
                  <a:pt x="32249" y="368833"/>
                </a:lnTo>
                <a:lnTo>
                  <a:pt x="30072" y="366494"/>
                </a:lnTo>
                <a:lnTo>
                  <a:pt x="28621" y="363982"/>
                </a:lnTo>
                <a:lnTo>
                  <a:pt x="17145" y="3475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87"/>
          <p:cNvSpPr/>
          <p:nvPr/>
        </p:nvSpPr>
        <p:spPr>
          <a:xfrm>
            <a:off x="4101385" y="1988820"/>
            <a:ext cx="195650" cy="342901"/>
          </a:xfrm>
          <a:custGeom>
            <a:avLst/>
            <a:gdLst/>
            <a:ahLst/>
            <a:cxnLst/>
            <a:rect l="0" t="0" r="0" b="0"/>
            <a:pathLst>
              <a:path w="195650" h="342901">
                <a:moveTo>
                  <a:pt x="41990" y="0"/>
                </a:moveTo>
                <a:lnTo>
                  <a:pt x="41990" y="31244"/>
                </a:lnTo>
                <a:lnTo>
                  <a:pt x="40085" y="38927"/>
                </a:lnTo>
                <a:lnTo>
                  <a:pt x="36910" y="47858"/>
                </a:lnTo>
                <a:lnTo>
                  <a:pt x="32888" y="57623"/>
                </a:lnTo>
                <a:lnTo>
                  <a:pt x="29254" y="66990"/>
                </a:lnTo>
                <a:lnTo>
                  <a:pt x="22677" y="85018"/>
                </a:lnTo>
                <a:lnTo>
                  <a:pt x="14039" y="112716"/>
                </a:lnTo>
                <a:lnTo>
                  <a:pt x="9068" y="129436"/>
                </a:lnTo>
                <a:lnTo>
                  <a:pt x="5755" y="145346"/>
                </a:lnTo>
                <a:lnTo>
                  <a:pt x="3545" y="160714"/>
                </a:lnTo>
                <a:lnTo>
                  <a:pt x="2073" y="175723"/>
                </a:lnTo>
                <a:lnTo>
                  <a:pt x="1090" y="188586"/>
                </a:lnTo>
                <a:lnTo>
                  <a:pt x="436" y="200019"/>
                </a:lnTo>
                <a:lnTo>
                  <a:pt x="0" y="210498"/>
                </a:lnTo>
                <a:lnTo>
                  <a:pt x="661" y="221294"/>
                </a:lnTo>
                <a:lnTo>
                  <a:pt x="2055" y="232302"/>
                </a:lnTo>
                <a:lnTo>
                  <a:pt x="3936" y="243450"/>
                </a:lnTo>
                <a:lnTo>
                  <a:pt x="8049" y="253740"/>
                </a:lnTo>
                <a:lnTo>
                  <a:pt x="13647" y="263457"/>
                </a:lnTo>
                <a:lnTo>
                  <a:pt x="20237" y="272793"/>
                </a:lnTo>
                <a:lnTo>
                  <a:pt x="26535" y="280922"/>
                </a:lnTo>
                <a:lnTo>
                  <a:pt x="32639" y="288246"/>
                </a:lnTo>
                <a:lnTo>
                  <a:pt x="38614" y="295034"/>
                </a:lnTo>
                <a:lnTo>
                  <a:pt x="45454" y="300512"/>
                </a:lnTo>
                <a:lnTo>
                  <a:pt x="52871" y="305116"/>
                </a:lnTo>
                <a:lnTo>
                  <a:pt x="60674" y="309138"/>
                </a:lnTo>
                <a:lnTo>
                  <a:pt x="66828" y="311819"/>
                </a:lnTo>
                <a:lnTo>
                  <a:pt x="71884" y="313607"/>
                </a:lnTo>
                <a:lnTo>
                  <a:pt x="76207" y="314799"/>
                </a:lnTo>
                <a:lnTo>
                  <a:pt x="80993" y="315593"/>
                </a:lnTo>
                <a:lnTo>
                  <a:pt x="86090" y="316123"/>
                </a:lnTo>
                <a:lnTo>
                  <a:pt x="95880" y="316711"/>
                </a:lnTo>
                <a:lnTo>
                  <a:pt x="103406" y="316973"/>
                </a:lnTo>
                <a:lnTo>
                  <a:pt x="107699" y="316090"/>
                </a:lnTo>
                <a:lnTo>
                  <a:pt x="112466" y="314549"/>
                </a:lnTo>
                <a:lnTo>
                  <a:pt x="117549" y="312569"/>
                </a:lnTo>
                <a:lnTo>
                  <a:pt x="120937" y="310297"/>
                </a:lnTo>
                <a:lnTo>
                  <a:pt x="123197" y="307829"/>
                </a:lnTo>
                <a:lnTo>
                  <a:pt x="126659" y="302548"/>
                </a:lnTo>
                <a:lnTo>
                  <a:pt x="131373" y="297025"/>
                </a:lnTo>
                <a:lnTo>
                  <a:pt x="134916" y="294219"/>
                </a:lnTo>
                <a:lnTo>
                  <a:pt x="139183" y="291396"/>
                </a:lnTo>
                <a:lnTo>
                  <a:pt x="143933" y="288561"/>
                </a:lnTo>
                <a:lnTo>
                  <a:pt x="149004" y="283814"/>
                </a:lnTo>
                <a:lnTo>
                  <a:pt x="154290" y="277792"/>
                </a:lnTo>
                <a:lnTo>
                  <a:pt x="159719" y="270919"/>
                </a:lnTo>
                <a:lnTo>
                  <a:pt x="165243" y="263480"/>
                </a:lnTo>
                <a:lnTo>
                  <a:pt x="176462" y="247595"/>
                </a:lnTo>
                <a:lnTo>
                  <a:pt x="181167" y="240310"/>
                </a:lnTo>
                <a:lnTo>
                  <a:pt x="185257" y="233549"/>
                </a:lnTo>
                <a:lnTo>
                  <a:pt x="188936" y="227137"/>
                </a:lnTo>
                <a:lnTo>
                  <a:pt x="193024" y="217472"/>
                </a:lnTo>
                <a:lnTo>
                  <a:pt x="194841" y="208096"/>
                </a:lnTo>
                <a:lnTo>
                  <a:pt x="195325" y="201596"/>
                </a:lnTo>
                <a:lnTo>
                  <a:pt x="195649" y="194405"/>
                </a:lnTo>
                <a:lnTo>
                  <a:pt x="194912" y="189610"/>
                </a:lnTo>
                <a:lnTo>
                  <a:pt x="193467" y="186414"/>
                </a:lnTo>
                <a:lnTo>
                  <a:pt x="191552" y="184283"/>
                </a:lnTo>
                <a:lnTo>
                  <a:pt x="189323" y="182863"/>
                </a:lnTo>
                <a:lnTo>
                  <a:pt x="184306" y="181285"/>
                </a:lnTo>
                <a:lnTo>
                  <a:pt x="178901" y="180583"/>
                </a:lnTo>
                <a:lnTo>
                  <a:pt x="176126" y="180396"/>
                </a:lnTo>
                <a:lnTo>
                  <a:pt x="171419" y="181224"/>
                </a:lnTo>
                <a:lnTo>
                  <a:pt x="165423" y="182728"/>
                </a:lnTo>
                <a:lnTo>
                  <a:pt x="158569" y="184684"/>
                </a:lnTo>
                <a:lnTo>
                  <a:pt x="152094" y="187892"/>
                </a:lnTo>
                <a:lnTo>
                  <a:pt x="145872" y="191937"/>
                </a:lnTo>
                <a:lnTo>
                  <a:pt x="139820" y="196537"/>
                </a:lnTo>
                <a:lnTo>
                  <a:pt x="110235" y="216890"/>
                </a:lnTo>
                <a:lnTo>
                  <a:pt x="90344" y="230318"/>
                </a:lnTo>
                <a:lnTo>
                  <a:pt x="76131" y="240223"/>
                </a:lnTo>
                <a:lnTo>
                  <a:pt x="65703" y="247778"/>
                </a:lnTo>
                <a:lnTo>
                  <a:pt x="57799" y="253768"/>
                </a:lnTo>
                <a:lnTo>
                  <a:pt x="48719" y="261571"/>
                </a:lnTo>
                <a:lnTo>
                  <a:pt x="38856" y="270583"/>
                </a:lnTo>
                <a:lnTo>
                  <a:pt x="28471" y="280401"/>
                </a:lnTo>
                <a:lnTo>
                  <a:pt x="21547" y="288851"/>
                </a:lnTo>
                <a:lnTo>
                  <a:pt x="16931" y="296390"/>
                </a:lnTo>
                <a:lnTo>
                  <a:pt x="13854" y="303321"/>
                </a:lnTo>
                <a:lnTo>
                  <a:pt x="10435" y="313562"/>
                </a:lnTo>
                <a:lnTo>
                  <a:pt x="8915" y="321288"/>
                </a:lnTo>
                <a:lnTo>
                  <a:pt x="8240" y="327897"/>
                </a:lnTo>
                <a:lnTo>
                  <a:pt x="9012" y="330993"/>
                </a:lnTo>
                <a:lnTo>
                  <a:pt x="12411" y="336973"/>
                </a:lnTo>
                <a:lnTo>
                  <a:pt x="14650" y="338948"/>
                </a:lnTo>
                <a:lnTo>
                  <a:pt x="17096" y="340265"/>
                </a:lnTo>
                <a:lnTo>
                  <a:pt x="22353" y="341729"/>
                </a:lnTo>
                <a:lnTo>
                  <a:pt x="25089" y="342119"/>
                </a:lnTo>
                <a:lnTo>
                  <a:pt x="50562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88"/>
          <p:cNvSpPr/>
          <p:nvPr/>
        </p:nvSpPr>
        <p:spPr>
          <a:xfrm>
            <a:off x="4391977" y="2280285"/>
            <a:ext cx="75555" cy="171451"/>
          </a:xfrm>
          <a:custGeom>
            <a:avLst/>
            <a:gdLst/>
            <a:ahLst/>
            <a:cxnLst/>
            <a:rect l="0" t="0" r="0" b="0"/>
            <a:pathLst>
              <a:path w="75555" h="171451">
                <a:moveTo>
                  <a:pt x="17145" y="0"/>
                </a:moveTo>
                <a:lnTo>
                  <a:pt x="30798" y="9101"/>
                </a:lnTo>
                <a:lnTo>
                  <a:pt x="37677" y="15592"/>
                </a:lnTo>
                <a:lnTo>
                  <a:pt x="45120" y="23730"/>
                </a:lnTo>
                <a:lnTo>
                  <a:pt x="52940" y="32965"/>
                </a:lnTo>
                <a:lnTo>
                  <a:pt x="58154" y="40074"/>
                </a:lnTo>
                <a:lnTo>
                  <a:pt x="61629" y="45766"/>
                </a:lnTo>
                <a:lnTo>
                  <a:pt x="71758" y="66296"/>
                </a:lnTo>
                <a:lnTo>
                  <a:pt x="73556" y="70867"/>
                </a:lnTo>
                <a:lnTo>
                  <a:pt x="74755" y="74867"/>
                </a:lnTo>
                <a:lnTo>
                  <a:pt x="75554" y="78486"/>
                </a:lnTo>
                <a:lnTo>
                  <a:pt x="75134" y="82804"/>
                </a:lnTo>
                <a:lnTo>
                  <a:pt x="73902" y="87587"/>
                </a:lnTo>
                <a:lnTo>
                  <a:pt x="72128" y="92682"/>
                </a:lnTo>
                <a:lnTo>
                  <a:pt x="70945" y="97983"/>
                </a:lnTo>
                <a:lnTo>
                  <a:pt x="70157" y="103422"/>
                </a:lnTo>
                <a:lnTo>
                  <a:pt x="69632" y="108953"/>
                </a:lnTo>
                <a:lnTo>
                  <a:pt x="68328" y="113592"/>
                </a:lnTo>
                <a:lnTo>
                  <a:pt x="66507" y="117638"/>
                </a:lnTo>
                <a:lnTo>
                  <a:pt x="64341" y="121288"/>
                </a:lnTo>
                <a:lnTo>
                  <a:pt x="60991" y="125626"/>
                </a:lnTo>
                <a:lnTo>
                  <a:pt x="56854" y="130423"/>
                </a:lnTo>
                <a:lnTo>
                  <a:pt x="48128" y="139881"/>
                </a:lnTo>
                <a:lnTo>
                  <a:pt x="41075" y="147259"/>
                </a:lnTo>
                <a:lnTo>
                  <a:pt x="35956" y="151512"/>
                </a:lnTo>
                <a:lnTo>
                  <a:pt x="29686" y="156253"/>
                </a:lnTo>
                <a:lnTo>
                  <a:pt x="12743" y="168448"/>
                </a:lnTo>
                <a:lnTo>
                  <a:pt x="10401" y="169448"/>
                </a:lnTo>
                <a:lnTo>
                  <a:pt x="7886" y="170116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89"/>
          <p:cNvSpPr/>
          <p:nvPr/>
        </p:nvSpPr>
        <p:spPr>
          <a:xfrm>
            <a:off x="4589648" y="1988820"/>
            <a:ext cx="290772" cy="298687"/>
          </a:xfrm>
          <a:custGeom>
            <a:avLst/>
            <a:gdLst/>
            <a:ahLst/>
            <a:cxnLst/>
            <a:rect l="0" t="0" r="0" b="0"/>
            <a:pathLst>
              <a:path w="290772" h="298687">
                <a:moveTo>
                  <a:pt x="188092" y="25717"/>
                </a:moveTo>
                <a:lnTo>
                  <a:pt x="124196" y="25717"/>
                </a:lnTo>
                <a:lnTo>
                  <a:pt x="110253" y="26670"/>
                </a:lnTo>
                <a:lnTo>
                  <a:pt x="97146" y="28257"/>
                </a:lnTo>
                <a:lnTo>
                  <a:pt x="84599" y="30268"/>
                </a:lnTo>
                <a:lnTo>
                  <a:pt x="74329" y="31609"/>
                </a:lnTo>
                <a:lnTo>
                  <a:pt x="65577" y="32502"/>
                </a:lnTo>
                <a:lnTo>
                  <a:pt x="51726" y="33495"/>
                </a:lnTo>
                <a:lnTo>
                  <a:pt x="42395" y="33936"/>
                </a:lnTo>
                <a:lnTo>
                  <a:pt x="38572" y="35007"/>
                </a:lnTo>
                <a:lnTo>
                  <a:pt x="31786" y="38736"/>
                </a:lnTo>
                <a:lnTo>
                  <a:pt x="25595" y="43568"/>
                </a:lnTo>
                <a:lnTo>
                  <a:pt x="16754" y="51644"/>
                </a:lnTo>
                <a:lnTo>
                  <a:pt x="5233" y="62906"/>
                </a:lnTo>
                <a:lnTo>
                  <a:pt x="3321" y="66702"/>
                </a:lnTo>
                <a:lnTo>
                  <a:pt x="1196" y="76000"/>
                </a:lnTo>
                <a:lnTo>
                  <a:pt x="630" y="81147"/>
                </a:lnTo>
                <a:lnTo>
                  <a:pt x="252" y="86483"/>
                </a:lnTo>
                <a:lnTo>
                  <a:pt x="0" y="91945"/>
                </a:lnTo>
                <a:lnTo>
                  <a:pt x="784" y="95587"/>
                </a:lnTo>
                <a:lnTo>
                  <a:pt x="2261" y="98014"/>
                </a:lnTo>
                <a:lnTo>
                  <a:pt x="7393" y="101664"/>
                </a:lnTo>
                <a:lnTo>
                  <a:pt x="16023" y="106461"/>
                </a:lnTo>
                <a:lnTo>
                  <a:pt x="20992" y="108121"/>
                </a:lnTo>
                <a:lnTo>
                  <a:pt x="26209" y="109228"/>
                </a:lnTo>
                <a:lnTo>
                  <a:pt x="31593" y="109966"/>
                </a:lnTo>
                <a:lnTo>
                  <a:pt x="50421" y="110458"/>
                </a:lnTo>
                <a:lnTo>
                  <a:pt x="111982" y="111005"/>
                </a:lnTo>
                <a:lnTo>
                  <a:pt x="136399" y="112103"/>
                </a:lnTo>
                <a:lnTo>
                  <a:pt x="154582" y="113788"/>
                </a:lnTo>
                <a:lnTo>
                  <a:pt x="168610" y="115863"/>
                </a:lnTo>
                <a:lnTo>
                  <a:pt x="180819" y="117247"/>
                </a:lnTo>
                <a:lnTo>
                  <a:pt x="191816" y="118169"/>
                </a:lnTo>
                <a:lnTo>
                  <a:pt x="202004" y="118785"/>
                </a:lnTo>
                <a:lnTo>
                  <a:pt x="210702" y="120147"/>
                </a:lnTo>
                <a:lnTo>
                  <a:pt x="218405" y="122008"/>
                </a:lnTo>
                <a:lnTo>
                  <a:pt x="225446" y="124201"/>
                </a:lnTo>
                <a:lnTo>
                  <a:pt x="231092" y="126615"/>
                </a:lnTo>
                <a:lnTo>
                  <a:pt x="239905" y="131838"/>
                </a:lnTo>
                <a:lnTo>
                  <a:pt x="244542" y="134565"/>
                </a:lnTo>
                <a:lnTo>
                  <a:pt x="249537" y="137335"/>
                </a:lnTo>
                <a:lnTo>
                  <a:pt x="260168" y="142952"/>
                </a:lnTo>
                <a:lnTo>
                  <a:pt x="271243" y="148624"/>
                </a:lnTo>
                <a:lnTo>
                  <a:pt x="279975" y="156860"/>
                </a:lnTo>
                <a:lnTo>
                  <a:pt x="283637" y="161723"/>
                </a:lnTo>
                <a:lnTo>
                  <a:pt x="286079" y="166870"/>
                </a:lnTo>
                <a:lnTo>
                  <a:pt x="287707" y="172207"/>
                </a:lnTo>
                <a:lnTo>
                  <a:pt x="288792" y="177669"/>
                </a:lnTo>
                <a:lnTo>
                  <a:pt x="289997" y="186279"/>
                </a:lnTo>
                <a:lnTo>
                  <a:pt x="290533" y="194233"/>
                </a:lnTo>
                <a:lnTo>
                  <a:pt x="290771" y="204118"/>
                </a:lnTo>
                <a:lnTo>
                  <a:pt x="289882" y="209421"/>
                </a:lnTo>
                <a:lnTo>
                  <a:pt x="288337" y="214861"/>
                </a:lnTo>
                <a:lnTo>
                  <a:pt x="286355" y="220393"/>
                </a:lnTo>
                <a:lnTo>
                  <a:pt x="284080" y="225986"/>
                </a:lnTo>
                <a:lnTo>
                  <a:pt x="281612" y="231620"/>
                </a:lnTo>
                <a:lnTo>
                  <a:pt x="279013" y="237280"/>
                </a:lnTo>
                <a:lnTo>
                  <a:pt x="275376" y="242007"/>
                </a:lnTo>
                <a:lnTo>
                  <a:pt x="271046" y="246110"/>
                </a:lnTo>
                <a:lnTo>
                  <a:pt x="266254" y="249798"/>
                </a:lnTo>
                <a:lnTo>
                  <a:pt x="261155" y="254162"/>
                </a:lnTo>
                <a:lnTo>
                  <a:pt x="255851" y="258976"/>
                </a:lnTo>
                <a:lnTo>
                  <a:pt x="250409" y="264091"/>
                </a:lnTo>
                <a:lnTo>
                  <a:pt x="244877" y="268453"/>
                </a:lnTo>
                <a:lnTo>
                  <a:pt x="239283" y="272314"/>
                </a:lnTo>
                <a:lnTo>
                  <a:pt x="233649" y="275840"/>
                </a:lnTo>
                <a:lnTo>
                  <a:pt x="227036" y="279143"/>
                </a:lnTo>
                <a:lnTo>
                  <a:pt x="219770" y="282298"/>
                </a:lnTo>
                <a:lnTo>
                  <a:pt x="212068" y="285353"/>
                </a:lnTo>
                <a:lnTo>
                  <a:pt x="205028" y="287390"/>
                </a:lnTo>
                <a:lnTo>
                  <a:pt x="198431" y="288748"/>
                </a:lnTo>
                <a:lnTo>
                  <a:pt x="192126" y="289654"/>
                </a:lnTo>
                <a:lnTo>
                  <a:pt x="186019" y="291210"/>
                </a:lnTo>
                <a:lnTo>
                  <a:pt x="180042" y="293200"/>
                </a:lnTo>
                <a:lnTo>
                  <a:pt x="174153" y="295479"/>
                </a:lnTo>
                <a:lnTo>
                  <a:pt x="168322" y="296998"/>
                </a:lnTo>
                <a:lnTo>
                  <a:pt x="162529" y="298011"/>
                </a:lnTo>
                <a:lnTo>
                  <a:pt x="156763" y="298686"/>
                </a:lnTo>
                <a:lnTo>
                  <a:pt x="151013" y="298184"/>
                </a:lnTo>
                <a:lnTo>
                  <a:pt x="145275" y="296897"/>
                </a:lnTo>
                <a:lnTo>
                  <a:pt x="139545" y="295086"/>
                </a:lnTo>
                <a:lnTo>
                  <a:pt x="130638" y="293074"/>
                </a:lnTo>
                <a:lnTo>
                  <a:pt x="126929" y="292538"/>
                </a:lnTo>
                <a:lnTo>
                  <a:pt x="123504" y="291228"/>
                </a:lnTo>
                <a:lnTo>
                  <a:pt x="117158" y="287232"/>
                </a:lnTo>
                <a:lnTo>
                  <a:pt x="111163" y="279741"/>
                </a:lnTo>
                <a:lnTo>
                  <a:pt x="105324" y="271014"/>
                </a:lnTo>
                <a:lnTo>
                  <a:pt x="99553" y="263960"/>
                </a:lnTo>
                <a:lnTo>
                  <a:pt x="93814" y="255110"/>
                </a:lnTo>
                <a:lnTo>
                  <a:pt x="90950" y="250084"/>
                </a:lnTo>
                <a:lnTo>
                  <a:pt x="89040" y="241970"/>
                </a:lnTo>
                <a:lnTo>
                  <a:pt x="87768" y="231798"/>
                </a:lnTo>
                <a:lnTo>
                  <a:pt x="86919" y="220254"/>
                </a:lnTo>
                <a:lnTo>
                  <a:pt x="88258" y="207796"/>
                </a:lnTo>
                <a:lnTo>
                  <a:pt x="91056" y="194728"/>
                </a:lnTo>
                <a:lnTo>
                  <a:pt x="94826" y="181254"/>
                </a:lnTo>
                <a:lnTo>
                  <a:pt x="100197" y="167508"/>
                </a:lnTo>
                <a:lnTo>
                  <a:pt x="106635" y="153582"/>
                </a:lnTo>
                <a:lnTo>
                  <a:pt x="113785" y="139535"/>
                </a:lnTo>
                <a:lnTo>
                  <a:pt x="122361" y="126361"/>
                </a:lnTo>
                <a:lnTo>
                  <a:pt x="131889" y="113768"/>
                </a:lnTo>
                <a:lnTo>
                  <a:pt x="142050" y="101563"/>
                </a:lnTo>
                <a:lnTo>
                  <a:pt x="152635" y="89616"/>
                </a:lnTo>
                <a:lnTo>
                  <a:pt x="174556" y="66182"/>
                </a:lnTo>
                <a:lnTo>
                  <a:pt x="182878" y="56503"/>
                </a:lnTo>
                <a:lnTo>
                  <a:pt x="189378" y="48146"/>
                </a:lnTo>
                <a:lnTo>
                  <a:pt x="200093" y="32828"/>
                </a:lnTo>
                <a:lnTo>
                  <a:pt x="22238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90"/>
          <p:cNvSpPr/>
          <p:nvPr/>
        </p:nvSpPr>
        <p:spPr>
          <a:xfrm>
            <a:off x="4967290" y="1945957"/>
            <a:ext cx="264484" cy="334285"/>
          </a:xfrm>
          <a:custGeom>
            <a:avLst/>
            <a:gdLst/>
            <a:ahLst/>
            <a:cxnLst/>
            <a:rect l="0" t="0" r="0" b="0"/>
            <a:pathLst>
              <a:path w="264484" h="334285">
                <a:moveTo>
                  <a:pt x="119060" y="0"/>
                </a:moveTo>
                <a:lnTo>
                  <a:pt x="123610" y="0"/>
                </a:lnTo>
                <a:lnTo>
                  <a:pt x="124951" y="953"/>
                </a:lnTo>
                <a:lnTo>
                  <a:pt x="125845" y="2540"/>
                </a:lnTo>
                <a:lnTo>
                  <a:pt x="126440" y="4551"/>
                </a:lnTo>
                <a:lnTo>
                  <a:pt x="125885" y="5891"/>
                </a:lnTo>
                <a:lnTo>
                  <a:pt x="124563" y="6785"/>
                </a:lnTo>
                <a:lnTo>
                  <a:pt x="106494" y="12770"/>
                </a:lnTo>
                <a:lnTo>
                  <a:pt x="100205" y="15181"/>
                </a:lnTo>
                <a:lnTo>
                  <a:pt x="94108" y="17741"/>
                </a:lnTo>
                <a:lnTo>
                  <a:pt x="88137" y="20400"/>
                </a:lnTo>
                <a:lnTo>
                  <a:pt x="83204" y="23125"/>
                </a:lnTo>
                <a:lnTo>
                  <a:pt x="70759" y="31511"/>
                </a:lnTo>
                <a:lnTo>
                  <a:pt x="65904" y="34342"/>
                </a:lnTo>
                <a:lnTo>
                  <a:pt x="60762" y="37182"/>
                </a:lnTo>
                <a:lnTo>
                  <a:pt x="52572" y="44791"/>
                </a:lnTo>
                <a:lnTo>
                  <a:pt x="42349" y="55578"/>
                </a:lnTo>
                <a:lnTo>
                  <a:pt x="30772" y="68484"/>
                </a:lnTo>
                <a:lnTo>
                  <a:pt x="22101" y="78994"/>
                </a:lnTo>
                <a:lnTo>
                  <a:pt x="15368" y="87905"/>
                </a:lnTo>
                <a:lnTo>
                  <a:pt x="9927" y="95751"/>
                </a:lnTo>
                <a:lnTo>
                  <a:pt x="6299" y="101934"/>
                </a:lnTo>
                <a:lnTo>
                  <a:pt x="2269" y="111344"/>
                </a:lnTo>
                <a:lnTo>
                  <a:pt x="1194" y="117092"/>
                </a:lnTo>
                <a:lnTo>
                  <a:pt x="478" y="123781"/>
                </a:lnTo>
                <a:lnTo>
                  <a:pt x="0" y="131098"/>
                </a:lnTo>
                <a:lnTo>
                  <a:pt x="634" y="136929"/>
                </a:lnTo>
                <a:lnTo>
                  <a:pt x="3879" y="145947"/>
                </a:lnTo>
                <a:lnTo>
                  <a:pt x="11060" y="156379"/>
                </a:lnTo>
                <a:lnTo>
                  <a:pt x="19221" y="165503"/>
                </a:lnTo>
                <a:lnTo>
                  <a:pt x="27379" y="171347"/>
                </a:lnTo>
                <a:lnTo>
                  <a:pt x="32221" y="174239"/>
                </a:lnTo>
                <a:lnTo>
                  <a:pt x="37355" y="177119"/>
                </a:lnTo>
                <a:lnTo>
                  <a:pt x="48139" y="182860"/>
                </a:lnTo>
                <a:lnTo>
                  <a:pt x="54634" y="185724"/>
                </a:lnTo>
                <a:lnTo>
                  <a:pt x="61822" y="188586"/>
                </a:lnTo>
                <a:lnTo>
                  <a:pt x="69471" y="191447"/>
                </a:lnTo>
                <a:lnTo>
                  <a:pt x="81238" y="195259"/>
                </a:lnTo>
                <a:lnTo>
                  <a:pt x="112093" y="204574"/>
                </a:lnTo>
                <a:lnTo>
                  <a:pt x="128702" y="208773"/>
                </a:lnTo>
                <a:lnTo>
                  <a:pt x="145491" y="212525"/>
                </a:lnTo>
                <a:lnTo>
                  <a:pt x="162398" y="215978"/>
                </a:lnTo>
                <a:lnTo>
                  <a:pt x="178432" y="220185"/>
                </a:lnTo>
                <a:lnTo>
                  <a:pt x="193884" y="224895"/>
                </a:lnTo>
                <a:lnTo>
                  <a:pt x="208947" y="229940"/>
                </a:lnTo>
                <a:lnTo>
                  <a:pt x="219942" y="234256"/>
                </a:lnTo>
                <a:lnTo>
                  <a:pt x="228225" y="238086"/>
                </a:lnTo>
                <a:lnTo>
                  <a:pt x="240920" y="244881"/>
                </a:lnTo>
                <a:lnTo>
                  <a:pt x="252912" y="251076"/>
                </a:lnTo>
                <a:lnTo>
                  <a:pt x="256872" y="255014"/>
                </a:lnTo>
                <a:lnTo>
                  <a:pt x="259512" y="259545"/>
                </a:lnTo>
                <a:lnTo>
                  <a:pt x="262445" y="268706"/>
                </a:lnTo>
                <a:lnTo>
                  <a:pt x="263749" y="275952"/>
                </a:lnTo>
                <a:lnTo>
                  <a:pt x="264483" y="285387"/>
                </a:lnTo>
                <a:lnTo>
                  <a:pt x="262681" y="288365"/>
                </a:lnTo>
                <a:lnTo>
                  <a:pt x="255599" y="294215"/>
                </a:lnTo>
                <a:lnTo>
                  <a:pt x="248641" y="299990"/>
                </a:lnTo>
                <a:lnTo>
                  <a:pt x="241422" y="305731"/>
                </a:lnTo>
                <a:lnTo>
                  <a:pt x="236829" y="308596"/>
                </a:lnTo>
                <a:lnTo>
                  <a:pt x="231862" y="311458"/>
                </a:lnTo>
                <a:lnTo>
                  <a:pt x="221265" y="317178"/>
                </a:lnTo>
                <a:lnTo>
                  <a:pt x="198938" y="328612"/>
                </a:lnTo>
                <a:lnTo>
                  <a:pt x="192314" y="330517"/>
                </a:lnTo>
                <a:lnTo>
                  <a:pt x="185041" y="331787"/>
                </a:lnTo>
                <a:lnTo>
                  <a:pt x="177335" y="332634"/>
                </a:lnTo>
                <a:lnTo>
                  <a:pt x="170292" y="333198"/>
                </a:lnTo>
                <a:lnTo>
                  <a:pt x="163692" y="333575"/>
                </a:lnTo>
                <a:lnTo>
                  <a:pt x="151278" y="333993"/>
                </a:lnTo>
                <a:lnTo>
                  <a:pt x="127787" y="334262"/>
                </a:lnTo>
                <a:lnTo>
                  <a:pt x="122021" y="334284"/>
                </a:lnTo>
                <a:lnTo>
                  <a:pt x="116271" y="333346"/>
                </a:lnTo>
                <a:lnTo>
                  <a:pt x="110533" y="331768"/>
                </a:lnTo>
                <a:lnTo>
                  <a:pt x="104803" y="329764"/>
                </a:lnTo>
                <a:lnTo>
                  <a:pt x="100030" y="327475"/>
                </a:lnTo>
                <a:lnTo>
                  <a:pt x="92187" y="322392"/>
                </a:lnTo>
                <a:lnTo>
                  <a:pt x="85526" y="314418"/>
                </a:lnTo>
                <a:lnTo>
                  <a:pt x="80344" y="305476"/>
                </a:lnTo>
                <a:lnTo>
                  <a:pt x="76473" y="294135"/>
                </a:lnTo>
                <a:lnTo>
                  <a:pt x="72192" y="284396"/>
                </a:lnTo>
                <a:lnTo>
                  <a:pt x="70670" y="279133"/>
                </a:lnTo>
                <a:lnTo>
                  <a:pt x="69655" y="273719"/>
                </a:lnTo>
                <a:lnTo>
                  <a:pt x="68978" y="268204"/>
                </a:lnTo>
                <a:lnTo>
                  <a:pt x="69479" y="262623"/>
                </a:lnTo>
                <a:lnTo>
                  <a:pt x="70766" y="256997"/>
                </a:lnTo>
                <a:lnTo>
                  <a:pt x="79675" y="229729"/>
                </a:lnTo>
                <a:lnTo>
                  <a:pt x="83278" y="220780"/>
                </a:lnTo>
                <a:lnTo>
                  <a:pt x="87585" y="211004"/>
                </a:lnTo>
                <a:lnTo>
                  <a:pt x="92362" y="200677"/>
                </a:lnTo>
                <a:lnTo>
                  <a:pt x="97452" y="190935"/>
                </a:lnTo>
                <a:lnTo>
                  <a:pt x="102749" y="181582"/>
                </a:lnTo>
                <a:lnTo>
                  <a:pt x="108186" y="172490"/>
                </a:lnTo>
                <a:lnTo>
                  <a:pt x="115620" y="162618"/>
                </a:lnTo>
                <a:lnTo>
                  <a:pt x="124387" y="152227"/>
                </a:lnTo>
                <a:lnTo>
                  <a:pt x="134041" y="141490"/>
                </a:lnTo>
                <a:lnTo>
                  <a:pt x="141429" y="132426"/>
                </a:lnTo>
                <a:lnTo>
                  <a:pt x="147308" y="124479"/>
                </a:lnTo>
                <a:lnTo>
                  <a:pt x="152180" y="117276"/>
                </a:lnTo>
                <a:lnTo>
                  <a:pt x="155427" y="110569"/>
                </a:lnTo>
                <a:lnTo>
                  <a:pt x="157592" y="104193"/>
                </a:lnTo>
                <a:lnTo>
                  <a:pt x="159035" y="98037"/>
                </a:lnTo>
                <a:lnTo>
                  <a:pt x="159998" y="92028"/>
                </a:lnTo>
                <a:lnTo>
                  <a:pt x="160639" y="86117"/>
                </a:lnTo>
                <a:lnTo>
                  <a:pt x="161067" y="80271"/>
                </a:lnTo>
                <a:lnTo>
                  <a:pt x="161542" y="71236"/>
                </a:lnTo>
                <a:lnTo>
                  <a:pt x="161669" y="67493"/>
                </a:lnTo>
                <a:lnTo>
                  <a:pt x="160801" y="64046"/>
                </a:lnTo>
                <a:lnTo>
                  <a:pt x="157296" y="57675"/>
                </a:lnTo>
                <a:lnTo>
                  <a:pt x="149968" y="48733"/>
                </a:lnTo>
                <a:lnTo>
                  <a:pt x="142005" y="40392"/>
                </a:lnTo>
                <a:lnTo>
                  <a:pt x="137213" y="35500"/>
                </a:lnTo>
                <a:lnTo>
                  <a:pt x="130210" y="31287"/>
                </a:lnTo>
                <a:lnTo>
                  <a:pt x="121731" y="27526"/>
                </a:lnTo>
                <a:lnTo>
                  <a:pt x="93342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91"/>
          <p:cNvSpPr/>
          <p:nvPr/>
        </p:nvSpPr>
        <p:spPr>
          <a:xfrm>
            <a:off x="5301969" y="1954563"/>
            <a:ext cx="348275" cy="334295"/>
          </a:xfrm>
          <a:custGeom>
            <a:avLst/>
            <a:gdLst/>
            <a:ahLst/>
            <a:cxnLst/>
            <a:rect l="0" t="0" r="0" b="0"/>
            <a:pathLst>
              <a:path w="348275" h="334295">
                <a:moveTo>
                  <a:pt x="15838" y="17112"/>
                </a:moveTo>
                <a:lnTo>
                  <a:pt x="38593" y="12561"/>
                </a:lnTo>
                <a:lnTo>
                  <a:pt x="48152" y="11220"/>
                </a:lnTo>
                <a:lnTo>
                  <a:pt x="57384" y="10326"/>
                </a:lnTo>
                <a:lnTo>
                  <a:pt x="66395" y="9731"/>
                </a:lnTo>
                <a:lnTo>
                  <a:pt x="78118" y="8381"/>
                </a:lnTo>
                <a:lnTo>
                  <a:pt x="106383" y="4341"/>
                </a:lnTo>
                <a:lnTo>
                  <a:pt x="119064" y="2883"/>
                </a:lnTo>
                <a:lnTo>
                  <a:pt x="130375" y="1911"/>
                </a:lnTo>
                <a:lnTo>
                  <a:pt x="140774" y="1263"/>
                </a:lnTo>
                <a:lnTo>
                  <a:pt x="159947" y="543"/>
                </a:lnTo>
                <a:lnTo>
                  <a:pt x="169061" y="351"/>
                </a:lnTo>
                <a:lnTo>
                  <a:pt x="179899" y="1175"/>
                </a:lnTo>
                <a:lnTo>
                  <a:pt x="191887" y="2677"/>
                </a:lnTo>
                <a:lnTo>
                  <a:pt x="204642" y="4631"/>
                </a:lnTo>
                <a:lnTo>
                  <a:pt x="214097" y="5934"/>
                </a:lnTo>
                <a:lnTo>
                  <a:pt x="221353" y="6802"/>
                </a:lnTo>
                <a:lnTo>
                  <a:pt x="231956" y="7767"/>
                </a:lnTo>
                <a:lnTo>
                  <a:pt x="239843" y="8196"/>
                </a:lnTo>
                <a:lnTo>
                  <a:pt x="249639" y="8437"/>
                </a:lnTo>
                <a:lnTo>
                  <a:pt x="250762" y="9424"/>
                </a:lnTo>
                <a:lnTo>
                  <a:pt x="250559" y="11034"/>
                </a:lnTo>
                <a:lnTo>
                  <a:pt x="249471" y="13060"/>
                </a:lnTo>
                <a:lnTo>
                  <a:pt x="244936" y="14410"/>
                </a:lnTo>
                <a:lnTo>
                  <a:pt x="238102" y="15311"/>
                </a:lnTo>
                <a:lnTo>
                  <a:pt x="229737" y="15911"/>
                </a:lnTo>
                <a:lnTo>
                  <a:pt x="217492" y="16311"/>
                </a:lnTo>
                <a:lnTo>
                  <a:pt x="186107" y="16756"/>
                </a:lnTo>
                <a:lnTo>
                  <a:pt x="169356" y="15922"/>
                </a:lnTo>
                <a:lnTo>
                  <a:pt x="152473" y="14414"/>
                </a:lnTo>
                <a:lnTo>
                  <a:pt x="135504" y="12455"/>
                </a:lnTo>
                <a:lnTo>
                  <a:pt x="122285" y="11150"/>
                </a:lnTo>
                <a:lnTo>
                  <a:pt x="111568" y="10280"/>
                </a:lnTo>
                <a:lnTo>
                  <a:pt x="102518" y="9699"/>
                </a:lnTo>
                <a:lnTo>
                  <a:pt x="95532" y="8360"/>
                </a:lnTo>
                <a:lnTo>
                  <a:pt x="85230" y="4332"/>
                </a:lnTo>
                <a:lnTo>
                  <a:pt x="74937" y="1907"/>
                </a:lnTo>
                <a:lnTo>
                  <a:pt x="64964" y="829"/>
                </a:lnTo>
                <a:lnTo>
                  <a:pt x="57357" y="350"/>
                </a:lnTo>
                <a:lnTo>
                  <a:pt x="48261" y="137"/>
                </a:lnTo>
                <a:lnTo>
                  <a:pt x="31450" y="0"/>
                </a:lnTo>
                <a:lnTo>
                  <a:pt x="29104" y="941"/>
                </a:lnTo>
                <a:lnTo>
                  <a:pt x="27539" y="2521"/>
                </a:lnTo>
                <a:lnTo>
                  <a:pt x="24848" y="6817"/>
                </a:lnTo>
                <a:lnTo>
                  <a:pt x="20478" y="11901"/>
                </a:lnTo>
                <a:lnTo>
                  <a:pt x="18931" y="14591"/>
                </a:lnTo>
                <a:lnTo>
                  <a:pt x="15802" y="22926"/>
                </a:lnTo>
                <a:lnTo>
                  <a:pt x="11695" y="28586"/>
                </a:lnTo>
                <a:lnTo>
                  <a:pt x="10219" y="33334"/>
                </a:lnTo>
                <a:lnTo>
                  <a:pt x="9234" y="39356"/>
                </a:lnTo>
                <a:lnTo>
                  <a:pt x="8578" y="46229"/>
                </a:lnTo>
                <a:lnTo>
                  <a:pt x="5309" y="56405"/>
                </a:lnTo>
                <a:lnTo>
                  <a:pt x="3104" y="60452"/>
                </a:lnTo>
                <a:lnTo>
                  <a:pt x="653" y="70029"/>
                </a:lnTo>
                <a:lnTo>
                  <a:pt x="0" y="75250"/>
                </a:lnTo>
                <a:lnTo>
                  <a:pt x="517" y="84446"/>
                </a:lnTo>
                <a:lnTo>
                  <a:pt x="1814" y="96291"/>
                </a:lnTo>
                <a:lnTo>
                  <a:pt x="3631" y="109903"/>
                </a:lnTo>
                <a:lnTo>
                  <a:pt x="5795" y="123740"/>
                </a:lnTo>
                <a:lnTo>
                  <a:pt x="10739" y="151815"/>
                </a:lnTo>
                <a:lnTo>
                  <a:pt x="13391" y="162158"/>
                </a:lnTo>
                <a:lnTo>
                  <a:pt x="16112" y="170007"/>
                </a:lnTo>
                <a:lnTo>
                  <a:pt x="18878" y="176192"/>
                </a:lnTo>
                <a:lnTo>
                  <a:pt x="21675" y="180315"/>
                </a:lnTo>
                <a:lnTo>
                  <a:pt x="24491" y="183064"/>
                </a:lnTo>
                <a:lnTo>
                  <a:pt x="27322" y="184896"/>
                </a:lnTo>
                <a:lnTo>
                  <a:pt x="33007" y="192013"/>
                </a:lnTo>
                <a:lnTo>
                  <a:pt x="35857" y="196577"/>
                </a:lnTo>
                <a:lnTo>
                  <a:pt x="38709" y="199620"/>
                </a:lnTo>
                <a:lnTo>
                  <a:pt x="41563" y="201649"/>
                </a:lnTo>
                <a:lnTo>
                  <a:pt x="44418" y="203002"/>
                </a:lnTo>
                <a:lnTo>
                  <a:pt x="47274" y="202951"/>
                </a:lnTo>
                <a:lnTo>
                  <a:pt x="50130" y="201964"/>
                </a:lnTo>
                <a:lnTo>
                  <a:pt x="52987" y="200354"/>
                </a:lnTo>
                <a:lnTo>
                  <a:pt x="58701" y="198328"/>
                </a:lnTo>
                <a:lnTo>
                  <a:pt x="66321" y="196025"/>
                </a:lnTo>
                <a:lnTo>
                  <a:pt x="75211" y="193537"/>
                </a:lnTo>
                <a:lnTo>
                  <a:pt x="83995" y="191879"/>
                </a:lnTo>
                <a:lnTo>
                  <a:pt x="92709" y="190773"/>
                </a:lnTo>
                <a:lnTo>
                  <a:pt x="101375" y="190036"/>
                </a:lnTo>
                <a:lnTo>
                  <a:pt x="110011" y="188592"/>
                </a:lnTo>
                <a:lnTo>
                  <a:pt x="118625" y="186677"/>
                </a:lnTo>
                <a:lnTo>
                  <a:pt x="127225" y="184448"/>
                </a:lnTo>
                <a:lnTo>
                  <a:pt x="135816" y="182961"/>
                </a:lnTo>
                <a:lnTo>
                  <a:pt x="144401" y="181971"/>
                </a:lnTo>
                <a:lnTo>
                  <a:pt x="152982" y="181310"/>
                </a:lnTo>
                <a:lnTo>
                  <a:pt x="161559" y="180870"/>
                </a:lnTo>
                <a:lnTo>
                  <a:pt x="178711" y="180381"/>
                </a:lnTo>
                <a:lnTo>
                  <a:pt x="218084" y="180105"/>
                </a:lnTo>
                <a:lnTo>
                  <a:pt x="233536" y="181019"/>
                </a:lnTo>
                <a:lnTo>
                  <a:pt x="249552" y="182580"/>
                </a:lnTo>
                <a:lnTo>
                  <a:pt x="265945" y="184574"/>
                </a:lnTo>
                <a:lnTo>
                  <a:pt x="278779" y="186856"/>
                </a:lnTo>
                <a:lnTo>
                  <a:pt x="289239" y="189329"/>
                </a:lnTo>
                <a:lnTo>
                  <a:pt x="298118" y="191931"/>
                </a:lnTo>
                <a:lnTo>
                  <a:pt x="305942" y="194618"/>
                </a:lnTo>
                <a:lnTo>
                  <a:pt x="313064" y="197362"/>
                </a:lnTo>
                <a:lnTo>
                  <a:pt x="319716" y="200143"/>
                </a:lnTo>
                <a:lnTo>
                  <a:pt x="329647" y="205774"/>
                </a:lnTo>
                <a:lnTo>
                  <a:pt x="337236" y="211452"/>
                </a:lnTo>
                <a:lnTo>
                  <a:pt x="343784" y="217150"/>
                </a:lnTo>
                <a:lnTo>
                  <a:pt x="345911" y="220955"/>
                </a:lnTo>
                <a:lnTo>
                  <a:pt x="348274" y="230264"/>
                </a:lnTo>
                <a:lnTo>
                  <a:pt x="347953" y="235413"/>
                </a:lnTo>
                <a:lnTo>
                  <a:pt x="346785" y="240751"/>
                </a:lnTo>
                <a:lnTo>
                  <a:pt x="342948" y="250809"/>
                </a:lnTo>
                <a:lnTo>
                  <a:pt x="338068" y="258455"/>
                </a:lnTo>
                <a:lnTo>
                  <a:pt x="330184" y="267568"/>
                </a:lnTo>
                <a:lnTo>
                  <a:pt x="325415" y="272665"/>
                </a:lnTo>
                <a:lnTo>
                  <a:pt x="319377" y="277015"/>
                </a:lnTo>
                <a:lnTo>
                  <a:pt x="312495" y="280868"/>
                </a:lnTo>
                <a:lnTo>
                  <a:pt x="305049" y="284390"/>
                </a:lnTo>
                <a:lnTo>
                  <a:pt x="296276" y="287689"/>
                </a:lnTo>
                <a:lnTo>
                  <a:pt x="286616" y="290842"/>
                </a:lnTo>
                <a:lnTo>
                  <a:pt x="276367" y="293896"/>
                </a:lnTo>
                <a:lnTo>
                  <a:pt x="254819" y="299829"/>
                </a:lnTo>
                <a:lnTo>
                  <a:pt x="175967" y="320160"/>
                </a:lnTo>
                <a:lnTo>
                  <a:pt x="150824" y="327377"/>
                </a:lnTo>
                <a:lnTo>
                  <a:pt x="139166" y="329683"/>
                </a:lnTo>
                <a:lnTo>
                  <a:pt x="127584" y="331220"/>
                </a:lnTo>
                <a:lnTo>
                  <a:pt x="116053" y="332245"/>
                </a:lnTo>
                <a:lnTo>
                  <a:pt x="103603" y="332928"/>
                </a:lnTo>
                <a:lnTo>
                  <a:pt x="90541" y="333383"/>
                </a:lnTo>
                <a:lnTo>
                  <a:pt x="24410" y="3342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92"/>
          <p:cNvSpPr/>
          <p:nvPr/>
        </p:nvSpPr>
        <p:spPr>
          <a:xfrm>
            <a:off x="1128238" y="2952573"/>
            <a:ext cx="74345" cy="550157"/>
          </a:xfrm>
          <a:custGeom>
            <a:avLst/>
            <a:gdLst/>
            <a:ahLst/>
            <a:cxnLst/>
            <a:rect l="0" t="0" r="0" b="0"/>
            <a:pathLst>
              <a:path w="74345" h="550157">
                <a:moveTo>
                  <a:pt x="14761" y="4939"/>
                </a:moveTo>
                <a:lnTo>
                  <a:pt x="5660" y="388"/>
                </a:lnTo>
                <a:lnTo>
                  <a:pt x="2979" y="0"/>
                </a:lnTo>
                <a:lnTo>
                  <a:pt x="1191" y="694"/>
                </a:lnTo>
                <a:lnTo>
                  <a:pt x="0" y="2109"/>
                </a:lnTo>
                <a:lnTo>
                  <a:pt x="158" y="5910"/>
                </a:lnTo>
                <a:lnTo>
                  <a:pt x="1216" y="11301"/>
                </a:lnTo>
                <a:lnTo>
                  <a:pt x="2873" y="17753"/>
                </a:lnTo>
                <a:lnTo>
                  <a:pt x="4931" y="23959"/>
                </a:lnTo>
                <a:lnTo>
                  <a:pt x="7255" y="30002"/>
                </a:lnTo>
                <a:lnTo>
                  <a:pt x="9757" y="35935"/>
                </a:lnTo>
                <a:lnTo>
                  <a:pt x="12378" y="42748"/>
                </a:lnTo>
                <a:lnTo>
                  <a:pt x="39906" y="118961"/>
                </a:lnTo>
                <a:lnTo>
                  <a:pt x="46765" y="139057"/>
                </a:lnTo>
                <a:lnTo>
                  <a:pt x="52290" y="156263"/>
                </a:lnTo>
                <a:lnTo>
                  <a:pt x="56925" y="171545"/>
                </a:lnTo>
                <a:lnTo>
                  <a:pt x="60016" y="185542"/>
                </a:lnTo>
                <a:lnTo>
                  <a:pt x="62076" y="198683"/>
                </a:lnTo>
                <a:lnTo>
                  <a:pt x="63450" y="211255"/>
                </a:lnTo>
                <a:lnTo>
                  <a:pt x="65318" y="224398"/>
                </a:lnTo>
                <a:lnTo>
                  <a:pt x="69933" y="251701"/>
                </a:lnTo>
                <a:lnTo>
                  <a:pt x="71545" y="269460"/>
                </a:lnTo>
                <a:lnTo>
                  <a:pt x="72620" y="289871"/>
                </a:lnTo>
                <a:lnTo>
                  <a:pt x="73814" y="338268"/>
                </a:lnTo>
                <a:lnTo>
                  <a:pt x="74344" y="397878"/>
                </a:lnTo>
                <a:lnTo>
                  <a:pt x="73533" y="424061"/>
                </a:lnTo>
                <a:lnTo>
                  <a:pt x="72040" y="447231"/>
                </a:lnTo>
                <a:lnTo>
                  <a:pt x="70092" y="468393"/>
                </a:lnTo>
                <a:lnTo>
                  <a:pt x="66889" y="486311"/>
                </a:lnTo>
                <a:lnTo>
                  <a:pt x="62848" y="502066"/>
                </a:lnTo>
                <a:lnTo>
                  <a:pt x="58249" y="516379"/>
                </a:lnTo>
                <a:lnTo>
                  <a:pt x="55183" y="526875"/>
                </a:lnTo>
                <a:lnTo>
                  <a:pt x="53139" y="534824"/>
                </a:lnTo>
                <a:lnTo>
                  <a:pt x="51777" y="541075"/>
                </a:lnTo>
                <a:lnTo>
                  <a:pt x="49916" y="545243"/>
                </a:lnTo>
                <a:lnTo>
                  <a:pt x="47723" y="548022"/>
                </a:lnTo>
                <a:lnTo>
                  <a:pt x="45308" y="549874"/>
                </a:lnTo>
                <a:lnTo>
                  <a:pt x="41793" y="550156"/>
                </a:lnTo>
                <a:lnTo>
                  <a:pt x="37545" y="549393"/>
                </a:lnTo>
                <a:lnTo>
                  <a:pt x="23334" y="5450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93"/>
          <p:cNvSpPr/>
          <p:nvPr/>
        </p:nvSpPr>
        <p:spPr>
          <a:xfrm>
            <a:off x="1465656" y="2950798"/>
            <a:ext cx="277420" cy="495348"/>
          </a:xfrm>
          <a:custGeom>
            <a:avLst/>
            <a:gdLst/>
            <a:ahLst/>
            <a:cxnLst/>
            <a:rect l="0" t="0" r="0" b="0"/>
            <a:pathLst>
              <a:path w="277420" h="495348">
                <a:moveTo>
                  <a:pt x="251701" y="41004"/>
                </a:moveTo>
                <a:lnTo>
                  <a:pt x="242600" y="27352"/>
                </a:lnTo>
                <a:lnTo>
                  <a:pt x="238013" y="22377"/>
                </a:lnTo>
                <a:lnTo>
                  <a:pt x="233051" y="18109"/>
                </a:lnTo>
                <a:lnTo>
                  <a:pt x="227837" y="14310"/>
                </a:lnTo>
                <a:lnTo>
                  <a:pt x="221504" y="10826"/>
                </a:lnTo>
                <a:lnTo>
                  <a:pt x="214425" y="7550"/>
                </a:lnTo>
                <a:lnTo>
                  <a:pt x="206848" y="4414"/>
                </a:lnTo>
                <a:lnTo>
                  <a:pt x="200844" y="2323"/>
                </a:lnTo>
                <a:lnTo>
                  <a:pt x="195889" y="929"/>
                </a:lnTo>
                <a:lnTo>
                  <a:pt x="191633" y="0"/>
                </a:lnTo>
                <a:lnTo>
                  <a:pt x="185938" y="333"/>
                </a:lnTo>
                <a:lnTo>
                  <a:pt x="179284" y="1508"/>
                </a:lnTo>
                <a:lnTo>
                  <a:pt x="171990" y="3243"/>
                </a:lnTo>
                <a:lnTo>
                  <a:pt x="166175" y="4400"/>
                </a:lnTo>
                <a:lnTo>
                  <a:pt x="161347" y="5171"/>
                </a:lnTo>
                <a:lnTo>
                  <a:pt x="157175" y="5686"/>
                </a:lnTo>
                <a:lnTo>
                  <a:pt x="152489" y="6981"/>
                </a:lnTo>
                <a:lnTo>
                  <a:pt x="147459" y="8797"/>
                </a:lnTo>
                <a:lnTo>
                  <a:pt x="142202" y="10960"/>
                </a:lnTo>
                <a:lnTo>
                  <a:pt x="135839" y="13355"/>
                </a:lnTo>
                <a:lnTo>
                  <a:pt x="121149" y="18555"/>
                </a:lnTo>
                <a:lnTo>
                  <a:pt x="114184" y="22228"/>
                </a:lnTo>
                <a:lnTo>
                  <a:pt x="107635" y="26582"/>
                </a:lnTo>
                <a:lnTo>
                  <a:pt x="101365" y="31389"/>
                </a:lnTo>
                <a:lnTo>
                  <a:pt x="95280" y="36499"/>
                </a:lnTo>
                <a:lnTo>
                  <a:pt x="89317" y="41811"/>
                </a:lnTo>
                <a:lnTo>
                  <a:pt x="83438" y="47257"/>
                </a:lnTo>
                <a:lnTo>
                  <a:pt x="56959" y="73125"/>
                </a:lnTo>
                <a:lnTo>
                  <a:pt x="47578" y="84326"/>
                </a:lnTo>
                <a:lnTo>
                  <a:pt x="38467" y="96555"/>
                </a:lnTo>
                <a:lnTo>
                  <a:pt x="29535" y="109471"/>
                </a:lnTo>
                <a:lnTo>
                  <a:pt x="22628" y="120939"/>
                </a:lnTo>
                <a:lnTo>
                  <a:pt x="17070" y="131441"/>
                </a:lnTo>
                <a:lnTo>
                  <a:pt x="12413" y="141300"/>
                </a:lnTo>
                <a:lnTo>
                  <a:pt x="8356" y="151683"/>
                </a:lnTo>
                <a:lnTo>
                  <a:pt x="4698" y="162415"/>
                </a:lnTo>
                <a:lnTo>
                  <a:pt x="1307" y="173380"/>
                </a:lnTo>
                <a:lnTo>
                  <a:pt x="0" y="182595"/>
                </a:lnTo>
                <a:lnTo>
                  <a:pt x="1086" y="197913"/>
                </a:lnTo>
                <a:lnTo>
                  <a:pt x="2502" y="212697"/>
                </a:lnTo>
                <a:lnTo>
                  <a:pt x="3654" y="216426"/>
                </a:lnTo>
                <a:lnTo>
                  <a:pt x="7473" y="223109"/>
                </a:lnTo>
                <a:lnTo>
                  <a:pt x="9824" y="225273"/>
                </a:lnTo>
                <a:lnTo>
                  <a:pt x="12345" y="226715"/>
                </a:lnTo>
                <a:lnTo>
                  <a:pt x="18638" y="229270"/>
                </a:lnTo>
                <a:lnTo>
                  <a:pt x="27785" y="233580"/>
                </a:lnTo>
                <a:lnTo>
                  <a:pt x="35660" y="236131"/>
                </a:lnTo>
                <a:lnTo>
                  <a:pt x="39094" y="236811"/>
                </a:lnTo>
                <a:lnTo>
                  <a:pt x="43288" y="236312"/>
                </a:lnTo>
                <a:lnTo>
                  <a:pt x="47989" y="235027"/>
                </a:lnTo>
                <a:lnTo>
                  <a:pt x="53028" y="233218"/>
                </a:lnTo>
                <a:lnTo>
                  <a:pt x="59245" y="232011"/>
                </a:lnTo>
                <a:lnTo>
                  <a:pt x="66247" y="231207"/>
                </a:lnTo>
                <a:lnTo>
                  <a:pt x="73772" y="230671"/>
                </a:lnTo>
                <a:lnTo>
                  <a:pt x="80694" y="228409"/>
                </a:lnTo>
                <a:lnTo>
                  <a:pt x="87214" y="224996"/>
                </a:lnTo>
                <a:lnTo>
                  <a:pt x="93465" y="220815"/>
                </a:lnTo>
                <a:lnTo>
                  <a:pt x="100491" y="217076"/>
                </a:lnTo>
                <a:lnTo>
                  <a:pt x="108031" y="213630"/>
                </a:lnTo>
                <a:lnTo>
                  <a:pt x="115916" y="210380"/>
                </a:lnTo>
                <a:lnTo>
                  <a:pt x="123078" y="206309"/>
                </a:lnTo>
                <a:lnTo>
                  <a:pt x="129757" y="201690"/>
                </a:lnTo>
                <a:lnTo>
                  <a:pt x="136115" y="196706"/>
                </a:lnTo>
                <a:lnTo>
                  <a:pt x="143211" y="191478"/>
                </a:lnTo>
                <a:lnTo>
                  <a:pt x="158716" y="180589"/>
                </a:lnTo>
                <a:lnTo>
                  <a:pt x="165898" y="175018"/>
                </a:lnTo>
                <a:lnTo>
                  <a:pt x="172592" y="169399"/>
                </a:lnTo>
                <a:lnTo>
                  <a:pt x="178959" y="163748"/>
                </a:lnTo>
                <a:lnTo>
                  <a:pt x="184156" y="157124"/>
                </a:lnTo>
                <a:lnTo>
                  <a:pt x="192471" y="142143"/>
                </a:lnTo>
                <a:lnTo>
                  <a:pt x="196974" y="135100"/>
                </a:lnTo>
                <a:lnTo>
                  <a:pt x="201882" y="128500"/>
                </a:lnTo>
                <a:lnTo>
                  <a:pt x="207058" y="122195"/>
                </a:lnTo>
                <a:lnTo>
                  <a:pt x="215350" y="110109"/>
                </a:lnTo>
                <a:lnTo>
                  <a:pt x="218894" y="104219"/>
                </a:lnTo>
                <a:lnTo>
                  <a:pt x="222833" y="92594"/>
                </a:lnTo>
                <a:lnTo>
                  <a:pt x="224583" y="79173"/>
                </a:lnTo>
                <a:lnTo>
                  <a:pt x="225050" y="70260"/>
                </a:lnTo>
                <a:lnTo>
                  <a:pt x="225361" y="60508"/>
                </a:lnTo>
                <a:lnTo>
                  <a:pt x="226521" y="54959"/>
                </a:lnTo>
                <a:lnTo>
                  <a:pt x="228247" y="52213"/>
                </a:lnTo>
                <a:lnTo>
                  <a:pt x="230350" y="51334"/>
                </a:lnTo>
                <a:lnTo>
                  <a:pt x="232705" y="52653"/>
                </a:lnTo>
                <a:lnTo>
                  <a:pt x="237861" y="59199"/>
                </a:lnTo>
                <a:lnTo>
                  <a:pt x="240787" y="68458"/>
                </a:lnTo>
                <a:lnTo>
                  <a:pt x="243040" y="79876"/>
                </a:lnTo>
                <a:lnTo>
                  <a:pt x="247217" y="94476"/>
                </a:lnTo>
                <a:lnTo>
                  <a:pt x="248712" y="102369"/>
                </a:lnTo>
                <a:lnTo>
                  <a:pt x="249708" y="110489"/>
                </a:lnTo>
                <a:lnTo>
                  <a:pt x="250372" y="118760"/>
                </a:lnTo>
                <a:lnTo>
                  <a:pt x="251768" y="127131"/>
                </a:lnTo>
                <a:lnTo>
                  <a:pt x="253650" y="135570"/>
                </a:lnTo>
                <a:lnTo>
                  <a:pt x="255858" y="144053"/>
                </a:lnTo>
                <a:lnTo>
                  <a:pt x="258282" y="152566"/>
                </a:lnTo>
                <a:lnTo>
                  <a:pt x="263516" y="169645"/>
                </a:lnTo>
                <a:lnTo>
                  <a:pt x="265293" y="179152"/>
                </a:lnTo>
                <a:lnTo>
                  <a:pt x="266477" y="189300"/>
                </a:lnTo>
                <a:lnTo>
                  <a:pt x="272929" y="278471"/>
                </a:lnTo>
                <a:lnTo>
                  <a:pt x="274425" y="314568"/>
                </a:lnTo>
                <a:lnTo>
                  <a:pt x="277419" y="4953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94"/>
          <p:cNvSpPr/>
          <p:nvPr/>
        </p:nvSpPr>
        <p:spPr>
          <a:xfrm>
            <a:off x="1963194" y="2923222"/>
            <a:ext cx="248384" cy="427274"/>
          </a:xfrm>
          <a:custGeom>
            <a:avLst/>
            <a:gdLst/>
            <a:ahLst/>
            <a:cxnLst/>
            <a:rect l="0" t="0" r="0" b="0"/>
            <a:pathLst>
              <a:path w="248384" h="427274">
                <a:moveTo>
                  <a:pt x="131353" y="68580"/>
                </a:moveTo>
                <a:lnTo>
                  <a:pt x="126802" y="59479"/>
                </a:lnTo>
                <a:lnTo>
                  <a:pt x="124568" y="49930"/>
                </a:lnTo>
                <a:lnTo>
                  <a:pt x="123972" y="44717"/>
                </a:lnTo>
                <a:lnTo>
                  <a:pt x="122622" y="41241"/>
                </a:lnTo>
                <a:lnTo>
                  <a:pt x="120770" y="38924"/>
                </a:lnTo>
                <a:lnTo>
                  <a:pt x="113612" y="33123"/>
                </a:lnTo>
                <a:lnTo>
                  <a:pt x="107276" y="28056"/>
                </a:lnTo>
                <a:lnTo>
                  <a:pt x="102919" y="25372"/>
                </a:lnTo>
                <a:lnTo>
                  <a:pt x="98110" y="22629"/>
                </a:lnTo>
                <a:lnTo>
                  <a:pt x="93951" y="20801"/>
                </a:lnTo>
                <a:lnTo>
                  <a:pt x="86790" y="18770"/>
                </a:lnTo>
                <a:lnTo>
                  <a:pt x="82594" y="18228"/>
                </a:lnTo>
                <a:lnTo>
                  <a:pt x="77892" y="17867"/>
                </a:lnTo>
                <a:lnTo>
                  <a:pt x="72852" y="17627"/>
                </a:lnTo>
                <a:lnTo>
                  <a:pt x="68540" y="18418"/>
                </a:lnTo>
                <a:lnTo>
                  <a:pt x="61208" y="21839"/>
                </a:lnTo>
                <a:lnTo>
                  <a:pt x="52235" y="26533"/>
                </a:lnTo>
                <a:lnTo>
                  <a:pt x="47175" y="29119"/>
                </a:lnTo>
                <a:lnTo>
                  <a:pt x="41897" y="32748"/>
                </a:lnTo>
                <a:lnTo>
                  <a:pt x="36473" y="37072"/>
                </a:lnTo>
                <a:lnTo>
                  <a:pt x="30952" y="41859"/>
                </a:lnTo>
                <a:lnTo>
                  <a:pt x="22278" y="49719"/>
                </a:lnTo>
                <a:lnTo>
                  <a:pt x="15248" y="56388"/>
                </a:lnTo>
                <a:lnTo>
                  <a:pt x="8948" y="62526"/>
                </a:lnTo>
                <a:lnTo>
                  <a:pt x="2973" y="73510"/>
                </a:lnTo>
                <a:lnTo>
                  <a:pt x="47" y="80439"/>
                </a:lnTo>
                <a:lnTo>
                  <a:pt x="0" y="87916"/>
                </a:lnTo>
                <a:lnTo>
                  <a:pt x="1875" y="95758"/>
                </a:lnTo>
                <a:lnTo>
                  <a:pt x="5029" y="103844"/>
                </a:lnTo>
                <a:lnTo>
                  <a:pt x="8085" y="111139"/>
                </a:lnTo>
                <a:lnTo>
                  <a:pt x="14020" y="124325"/>
                </a:lnTo>
                <a:lnTo>
                  <a:pt x="19832" y="133996"/>
                </a:lnTo>
                <a:lnTo>
                  <a:pt x="25591" y="142421"/>
                </a:lnTo>
                <a:lnTo>
                  <a:pt x="31325" y="152516"/>
                </a:lnTo>
                <a:lnTo>
                  <a:pt x="35140" y="156922"/>
                </a:lnTo>
                <a:lnTo>
                  <a:pt x="39589" y="160812"/>
                </a:lnTo>
                <a:lnTo>
                  <a:pt x="69517" y="183001"/>
                </a:lnTo>
                <a:lnTo>
                  <a:pt x="78699" y="188676"/>
                </a:lnTo>
                <a:lnTo>
                  <a:pt x="87678" y="193412"/>
                </a:lnTo>
                <a:lnTo>
                  <a:pt x="96521" y="197521"/>
                </a:lnTo>
                <a:lnTo>
                  <a:pt x="109084" y="204071"/>
                </a:lnTo>
                <a:lnTo>
                  <a:pt x="173423" y="239093"/>
                </a:lnTo>
                <a:lnTo>
                  <a:pt x="181307" y="244168"/>
                </a:lnTo>
                <a:lnTo>
                  <a:pt x="188468" y="249456"/>
                </a:lnTo>
                <a:lnTo>
                  <a:pt x="195147" y="254886"/>
                </a:lnTo>
                <a:lnTo>
                  <a:pt x="201505" y="259459"/>
                </a:lnTo>
                <a:lnTo>
                  <a:pt x="207649" y="263461"/>
                </a:lnTo>
                <a:lnTo>
                  <a:pt x="213649" y="267080"/>
                </a:lnTo>
                <a:lnTo>
                  <a:pt x="218602" y="271399"/>
                </a:lnTo>
                <a:lnTo>
                  <a:pt x="222857" y="276182"/>
                </a:lnTo>
                <a:lnTo>
                  <a:pt x="226645" y="281277"/>
                </a:lnTo>
                <a:lnTo>
                  <a:pt x="231076" y="288483"/>
                </a:lnTo>
                <a:lnTo>
                  <a:pt x="235935" y="297097"/>
                </a:lnTo>
                <a:lnTo>
                  <a:pt x="241079" y="306650"/>
                </a:lnTo>
                <a:lnTo>
                  <a:pt x="244509" y="314923"/>
                </a:lnTo>
                <a:lnTo>
                  <a:pt x="246795" y="322344"/>
                </a:lnTo>
                <a:lnTo>
                  <a:pt x="248319" y="329196"/>
                </a:lnTo>
                <a:lnTo>
                  <a:pt x="248383" y="335669"/>
                </a:lnTo>
                <a:lnTo>
                  <a:pt x="245914" y="347941"/>
                </a:lnTo>
                <a:lnTo>
                  <a:pt x="241641" y="357206"/>
                </a:lnTo>
                <a:lnTo>
                  <a:pt x="233881" y="370316"/>
                </a:lnTo>
                <a:lnTo>
                  <a:pt x="227404" y="380803"/>
                </a:lnTo>
                <a:lnTo>
                  <a:pt x="223009" y="386266"/>
                </a:lnTo>
                <a:lnTo>
                  <a:pt x="218175" y="391813"/>
                </a:lnTo>
                <a:lnTo>
                  <a:pt x="213047" y="396464"/>
                </a:lnTo>
                <a:lnTo>
                  <a:pt x="207723" y="400517"/>
                </a:lnTo>
                <a:lnTo>
                  <a:pt x="202269" y="404171"/>
                </a:lnTo>
                <a:lnTo>
                  <a:pt x="196728" y="407560"/>
                </a:lnTo>
                <a:lnTo>
                  <a:pt x="191129" y="410772"/>
                </a:lnTo>
                <a:lnTo>
                  <a:pt x="185491" y="413865"/>
                </a:lnTo>
                <a:lnTo>
                  <a:pt x="179828" y="415928"/>
                </a:lnTo>
                <a:lnTo>
                  <a:pt x="174147" y="417303"/>
                </a:lnTo>
                <a:lnTo>
                  <a:pt x="168455" y="418219"/>
                </a:lnTo>
                <a:lnTo>
                  <a:pt x="162755" y="419783"/>
                </a:lnTo>
                <a:lnTo>
                  <a:pt x="157050" y="421778"/>
                </a:lnTo>
                <a:lnTo>
                  <a:pt x="151342" y="424060"/>
                </a:lnTo>
                <a:lnTo>
                  <a:pt x="145631" y="425582"/>
                </a:lnTo>
                <a:lnTo>
                  <a:pt x="139919" y="426596"/>
                </a:lnTo>
                <a:lnTo>
                  <a:pt x="134206" y="427273"/>
                </a:lnTo>
                <a:lnTo>
                  <a:pt x="126588" y="426771"/>
                </a:lnTo>
                <a:lnTo>
                  <a:pt x="117699" y="425484"/>
                </a:lnTo>
                <a:lnTo>
                  <a:pt x="107962" y="423674"/>
                </a:lnTo>
                <a:lnTo>
                  <a:pt x="98614" y="421514"/>
                </a:lnTo>
                <a:lnTo>
                  <a:pt x="89525" y="419122"/>
                </a:lnTo>
                <a:lnTo>
                  <a:pt x="80607" y="416575"/>
                </a:lnTo>
                <a:lnTo>
                  <a:pt x="74663" y="413924"/>
                </a:lnTo>
                <a:lnTo>
                  <a:pt x="70700" y="411204"/>
                </a:lnTo>
                <a:lnTo>
                  <a:pt x="65343" y="404690"/>
                </a:lnTo>
                <a:lnTo>
                  <a:pt x="59788" y="395445"/>
                </a:lnTo>
                <a:lnTo>
                  <a:pt x="54144" y="382446"/>
                </a:lnTo>
                <a:lnTo>
                  <a:pt x="51305" y="374979"/>
                </a:lnTo>
                <a:lnTo>
                  <a:pt x="49413" y="367143"/>
                </a:lnTo>
                <a:lnTo>
                  <a:pt x="48151" y="359062"/>
                </a:lnTo>
                <a:lnTo>
                  <a:pt x="47310" y="350818"/>
                </a:lnTo>
                <a:lnTo>
                  <a:pt x="47702" y="342463"/>
                </a:lnTo>
                <a:lnTo>
                  <a:pt x="48916" y="334036"/>
                </a:lnTo>
                <a:lnTo>
                  <a:pt x="50677" y="325561"/>
                </a:lnTo>
                <a:lnTo>
                  <a:pt x="52804" y="317053"/>
                </a:lnTo>
                <a:lnTo>
                  <a:pt x="55175" y="308524"/>
                </a:lnTo>
                <a:lnTo>
                  <a:pt x="57707" y="299980"/>
                </a:lnTo>
                <a:lnTo>
                  <a:pt x="61301" y="291427"/>
                </a:lnTo>
                <a:lnTo>
                  <a:pt x="65601" y="282867"/>
                </a:lnTo>
                <a:lnTo>
                  <a:pt x="70374" y="274303"/>
                </a:lnTo>
                <a:lnTo>
                  <a:pt x="80756" y="254628"/>
                </a:lnTo>
                <a:lnTo>
                  <a:pt x="86192" y="244047"/>
                </a:lnTo>
                <a:lnTo>
                  <a:pt x="102391" y="214510"/>
                </a:lnTo>
                <a:lnTo>
                  <a:pt x="112045" y="197299"/>
                </a:lnTo>
                <a:lnTo>
                  <a:pt x="121339" y="182015"/>
                </a:lnTo>
                <a:lnTo>
                  <a:pt x="130392" y="168016"/>
                </a:lnTo>
                <a:lnTo>
                  <a:pt x="170004" y="109071"/>
                </a:lnTo>
                <a:lnTo>
                  <a:pt x="178075" y="96527"/>
                </a:lnTo>
                <a:lnTo>
                  <a:pt x="184409" y="86259"/>
                </a:lnTo>
                <a:lnTo>
                  <a:pt x="189584" y="77508"/>
                </a:lnTo>
                <a:lnTo>
                  <a:pt x="193033" y="69770"/>
                </a:lnTo>
                <a:lnTo>
                  <a:pt x="195333" y="62706"/>
                </a:lnTo>
                <a:lnTo>
                  <a:pt x="196866" y="56091"/>
                </a:lnTo>
                <a:lnTo>
                  <a:pt x="198841" y="48824"/>
                </a:lnTo>
                <a:lnTo>
                  <a:pt x="203575" y="33130"/>
                </a:lnTo>
                <a:lnTo>
                  <a:pt x="204266" y="26849"/>
                </a:lnTo>
                <a:lnTo>
                  <a:pt x="203774" y="21709"/>
                </a:lnTo>
                <a:lnTo>
                  <a:pt x="201071" y="9925"/>
                </a:lnTo>
                <a:lnTo>
                  <a:pt x="200692" y="6617"/>
                </a:lnTo>
                <a:lnTo>
                  <a:pt x="199486" y="4411"/>
                </a:lnTo>
                <a:lnTo>
                  <a:pt x="197730" y="2941"/>
                </a:lnTo>
                <a:lnTo>
                  <a:pt x="195607" y="1961"/>
                </a:lnTo>
                <a:lnTo>
                  <a:pt x="190708" y="871"/>
                </a:lnTo>
                <a:lnTo>
                  <a:pt x="18278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95"/>
          <p:cNvSpPr/>
          <p:nvPr/>
        </p:nvSpPr>
        <p:spPr>
          <a:xfrm>
            <a:off x="2302134" y="2906077"/>
            <a:ext cx="262477" cy="420053"/>
          </a:xfrm>
          <a:custGeom>
            <a:avLst/>
            <a:gdLst/>
            <a:ahLst/>
            <a:cxnLst/>
            <a:rect l="0" t="0" r="0" b="0"/>
            <a:pathLst>
              <a:path w="262477" h="420053">
                <a:moveTo>
                  <a:pt x="92450" y="0"/>
                </a:moveTo>
                <a:lnTo>
                  <a:pt x="92450" y="23863"/>
                </a:lnTo>
                <a:lnTo>
                  <a:pt x="89910" y="34736"/>
                </a:lnTo>
                <a:lnTo>
                  <a:pt x="85607" y="46871"/>
                </a:lnTo>
                <a:lnTo>
                  <a:pt x="80519" y="61789"/>
                </a:lnTo>
                <a:lnTo>
                  <a:pt x="73066" y="76435"/>
                </a:lnTo>
                <a:lnTo>
                  <a:pt x="62383" y="95724"/>
                </a:lnTo>
                <a:lnTo>
                  <a:pt x="49545" y="118109"/>
                </a:lnTo>
                <a:lnTo>
                  <a:pt x="40034" y="136842"/>
                </a:lnTo>
                <a:lnTo>
                  <a:pt x="32741" y="153140"/>
                </a:lnTo>
                <a:lnTo>
                  <a:pt x="22098" y="180458"/>
                </a:lnTo>
                <a:lnTo>
                  <a:pt x="14193" y="202123"/>
                </a:lnTo>
                <a:lnTo>
                  <a:pt x="10751" y="213806"/>
                </a:lnTo>
                <a:lnTo>
                  <a:pt x="7504" y="226358"/>
                </a:lnTo>
                <a:lnTo>
                  <a:pt x="4387" y="239488"/>
                </a:lnTo>
                <a:lnTo>
                  <a:pt x="2309" y="253003"/>
                </a:lnTo>
                <a:lnTo>
                  <a:pt x="924" y="266777"/>
                </a:lnTo>
                <a:lnTo>
                  <a:pt x="0" y="280721"/>
                </a:lnTo>
                <a:lnTo>
                  <a:pt x="337" y="293827"/>
                </a:lnTo>
                <a:lnTo>
                  <a:pt x="1514" y="306375"/>
                </a:lnTo>
                <a:lnTo>
                  <a:pt x="3251" y="318550"/>
                </a:lnTo>
                <a:lnTo>
                  <a:pt x="6314" y="330477"/>
                </a:lnTo>
                <a:lnTo>
                  <a:pt x="10261" y="342238"/>
                </a:lnTo>
                <a:lnTo>
                  <a:pt x="14798" y="353889"/>
                </a:lnTo>
                <a:lnTo>
                  <a:pt x="19727" y="362608"/>
                </a:lnTo>
                <a:lnTo>
                  <a:pt x="24918" y="369374"/>
                </a:lnTo>
                <a:lnTo>
                  <a:pt x="30284" y="374837"/>
                </a:lnTo>
                <a:lnTo>
                  <a:pt x="35766" y="379431"/>
                </a:lnTo>
                <a:lnTo>
                  <a:pt x="41326" y="383447"/>
                </a:lnTo>
                <a:lnTo>
                  <a:pt x="46938" y="387076"/>
                </a:lnTo>
                <a:lnTo>
                  <a:pt x="51631" y="389496"/>
                </a:lnTo>
                <a:lnTo>
                  <a:pt x="63740" y="393854"/>
                </a:lnTo>
                <a:lnTo>
                  <a:pt x="68548" y="395919"/>
                </a:lnTo>
                <a:lnTo>
                  <a:pt x="73658" y="398249"/>
                </a:lnTo>
                <a:lnTo>
                  <a:pt x="78970" y="399802"/>
                </a:lnTo>
                <a:lnTo>
                  <a:pt x="84416" y="400837"/>
                </a:lnTo>
                <a:lnTo>
                  <a:pt x="89951" y="401527"/>
                </a:lnTo>
                <a:lnTo>
                  <a:pt x="96499" y="401035"/>
                </a:lnTo>
                <a:lnTo>
                  <a:pt x="103722" y="399754"/>
                </a:lnTo>
                <a:lnTo>
                  <a:pt x="111395" y="397948"/>
                </a:lnTo>
                <a:lnTo>
                  <a:pt x="117463" y="395791"/>
                </a:lnTo>
                <a:lnTo>
                  <a:pt x="122460" y="393401"/>
                </a:lnTo>
                <a:lnTo>
                  <a:pt x="126745" y="390855"/>
                </a:lnTo>
                <a:lnTo>
                  <a:pt x="132458" y="388205"/>
                </a:lnTo>
                <a:lnTo>
                  <a:pt x="139125" y="385486"/>
                </a:lnTo>
                <a:lnTo>
                  <a:pt x="146427" y="382721"/>
                </a:lnTo>
                <a:lnTo>
                  <a:pt x="153200" y="379925"/>
                </a:lnTo>
                <a:lnTo>
                  <a:pt x="159620" y="377108"/>
                </a:lnTo>
                <a:lnTo>
                  <a:pt x="165805" y="374278"/>
                </a:lnTo>
                <a:lnTo>
                  <a:pt x="171833" y="370486"/>
                </a:lnTo>
                <a:lnTo>
                  <a:pt x="177758" y="366053"/>
                </a:lnTo>
                <a:lnTo>
                  <a:pt x="183612" y="361193"/>
                </a:lnTo>
                <a:lnTo>
                  <a:pt x="193230" y="352238"/>
                </a:lnTo>
                <a:lnTo>
                  <a:pt x="219156" y="327048"/>
                </a:lnTo>
                <a:lnTo>
                  <a:pt x="230261" y="315187"/>
                </a:lnTo>
                <a:lnTo>
                  <a:pt x="239569" y="304422"/>
                </a:lnTo>
                <a:lnTo>
                  <a:pt x="247680" y="294388"/>
                </a:lnTo>
                <a:lnTo>
                  <a:pt x="253086" y="285794"/>
                </a:lnTo>
                <a:lnTo>
                  <a:pt x="256691" y="278159"/>
                </a:lnTo>
                <a:lnTo>
                  <a:pt x="260696" y="265549"/>
                </a:lnTo>
                <a:lnTo>
                  <a:pt x="262476" y="256769"/>
                </a:lnTo>
                <a:lnTo>
                  <a:pt x="261999" y="253094"/>
                </a:lnTo>
                <a:lnTo>
                  <a:pt x="260728" y="249692"/>
                </a:lnTo>
                <a:lnTo>
                  <a:pt x="258928" y="246472"/>
                </a:lnTo>
                <a:lnTo>
                  <a:pt x="256775" y="244324"/>
                </a:lnTo>
                <a:lnTo>
                  <a:pt x="254388" y="242893"/>
                </a:lnTo>
                <a:lnTo>
                  <a:pt x="251844" y="241938"/>
                </a:lnTo>
                <a:lnTo>
                  <a:pt x="243937" y="240878"/>
                </a:lnTo>
                <a:lnTo>
                  <a:pt x="239162" y="240596"/>
                </a:lnTo>
                <a:lnTo>
                  <a:pt x="228775" y="240281"/>
                </a:lnTo>
                <a:lnTo>
                  <a:pt x="206585" y="240080"/>
                </a:lnTo>
                <a:lnTo>
                  <a:pt x="200926" y="241968"/>
                </a:lnTo>
                <a:lnTo>
                  <a:pt x="195247" y="245132"/>
                </a:lnTo>
                <a:lnTo>
                  <a:pt x="189557" y="249146"/>
                </a:lnTo>
                <a:lnTo>
                  <a:pt x="183858" y="252775"/>
                </a:lnTo>
                <a:lnTo>
                  <a:pt x="178154" y="256147"/>
                </a:lnTo>
                <a:lnTo>
                  <a:pt x="172446" y="259347"/>
                </a:lnTo>
                <a:lnTo>
                  <a:pt x="161024" y="265443"/>
                </a:lnTo>
                <a:lnTo>
                  <a:pt x="155311" y="268402"/>
                </a:lnTo>
                <a:lnTo>
                  <a:pt x="149598" y="272280"/>
                </a:lnTo>
                <a:lnTo>
                  <a:pt x="143884" y="276770"/>
                </a:lnTo>
                <a:lnTo>
                  <a:pt x="138169" y="281668"/>
                </a:lnTo>
                <a:lnTo>
                  <a:pt x="133407" y="286839"/>
                </a:lnTo>
                <a:lnTo>
                  <a:pt x="125576" y="297664"/>
                </a:lnTo>
                <a:lnTo>
                  <a:pt x="118920" y="308825"/>
                </a:lnTo>
                <a:lnTo>
                  <a:pt x="115812" y="314469"/>
                </a:lnTo>
                <a:lnTo>
                  <a:pt x="112787" y="322993"/>
                </a:lnTo>
                <a:lnTo>
                  <a:pt x="109818" y="333439"/>
                </a:lnTo>
                <a:lnTo>
                  <a:pt x="106887" y="345165"/>
                </a:lnTo>
                <a:lnTo>
                  <a:pt x="104932" y="353935"/>
                </a:lnTo>
                <a:lnTo>
                  <a:pt x="102760" y="366220"/>
                </a:lnTo>
                <a:lnTo>
                  <a:pt x="101795" y="377395"/>
                </a:lnTo>
                <a:lnTo>
                  <a:pt x="101538" y="383041"/>
                </a:lnTo>
                <a:lnTo>
                  <a:pt x="102319" y="387758"/>
                </a:lnTo>
                <a:lnTo>
                  <a:pt x="107016" y="398948"/>
                </a:lnTo>
                <a:lnTo>
                  <a:pt x="108449" y="405275"/>
                </a:lnTo>
                <a:lnTo>
                  <a:pt x="111626" y="411262"/>
                </a:lnTo>
                <a:lnTo>
                  <a:pt x="118168" y="420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96"/>
          <p:cNvSpPr/>
          <p:nvPr/>
        </p:nvSpPr>
        <p:spPr>
          <a:xfrm>
            <a:off x="3500437" y="3258930"/>
            <a:ext cx="342741" cy="491589"/>
          </a:xfrm>
          <a:custGeom>
            <a:avLst/>
            <a:gdLst/>
            <a:ahLst/>
            <a:cxnLst/>
            <a:rect l="0" t="0" r="0" b="0"/>
            <a:pathLst>
              <a:path w="342741" h="491589">
                <a:moveTo>
                  <a:pt x="94297" y="118635"/>
                </a:moveTo>
                <a:lnTo>
                  <a:pt x="79536" y="118635"/>
                </a:lnTo>
                <a:lnTo>
                  <a:pt x="78741" y="117682"/>
                </a:lnTo>
                <a:lnTo>
                  <a:pt x="78212" y="116095"/>
                </a:lnTo>
                <a:lnTo>
                  <a:pt x="77858" y="114084"/>
                </a:lnTo>
                <a:lnTo>
                  <a:pt x="78575" y="111791"/>
                </a:lnTo>
                <a:lnTo>
                  <a:pt x="86570" y="98727"/>
                </a:lnTo>
                <a:lnTo>
                  <a:pt x="92768" y="88832"/>
                </a:lnTo>
                <a:lnTo>
                  <a:pt x="101873" y="78084"/>
                </a:lnTo>
                <a:lnTo>
                  <a:pt x="119889" y="59337"/>
                </a:lnTo>
                <a:lnTo>
                  <a:pt x="131361" y="47670"/>
                </a:lnTo>
                <a:lnTo>
                  <a:pt x="140914" y="38940"/>
                </a:lnTo>
                <a:lnTo>
                  <a:pt x="149188" y="32167"/>
                </a:lnTo>
                <a:lnTo>
                  <a:pt x="156608" y="26700"/>
                </a:lnTo>
                <a:lnTo>
                  <a:pt x="164413" y="22102"/>
                </a:lnTo>
                <a:lnTo>
                  <a:pt x="172474" y="18085"/>
                </a:lnTo>
                <a:lnTo>
                  <a:pt x="180705" y="14454"/>
                </a:lnTo>
                <a:lnTo>
                  <a:pt x="188097" y="12033"/>
                </a:lnTo>
                <a:lnTo>
                  <a:pt x="194931" y="10420"/>
                </a:lnTo>
                <a:lnTo>
                  <a:pt x="201392" y="9344"/>
                </a:lnTo>
                <a:lnTo>
                  <a:pt x="207604" y="7674"/>
                </a:lnTo>
                <a:lnTo>
                  <a:pt x="213650" y="5609"/>
                </a:lnTo>
                <a:lnTo>
                  <a:pt x="219585" y="3279"/>
                </a:lnTo>
                <a:lnTo>
                  <a:pt x="225448" y="1726"/>
                </a:lnTo>
                <a:lnTo>
                  <a:pt x="231261" y="690"/>
                </a:lnTo>
                <a:lnTo>
                  <a:pt x="237042" y="0"/>
                </a:lnTo>
                <a:lnTo>
                  <a:pt x="242800" y="492"/>
                </a:lnTo>
                <a:lnTo>
                  <a:pt x="248545" y="1773"/>
                </a:lnTo>
                <a:lnTo>
                  <a:pt x="254279" y="3579"/>
                </a:lnTo>
                <a:lnTo>
                  <a:pt x="260007" y="4783"/>
                </a:lnTo>
                <a:lnTo>
                  <a:pt x="265730" y="5587"/>
                </a:lnTo>
                <a:lnTo>
                  <a:pt x="271451" y="6122"/>
                </a:lnTo>
                <a:lnTo>
                  <a:pt x="276217" y="7431"/>
                </a:lnTo>
                <a:lnTo>
                  <a:pt x="284054" y="11426"/>
                </a:lnTo>
                <a:lnTo>
                  <a:pt x="293820" y="19030"/>
                </a:lnTo>
                <a:lnTo>
                  <a:pt x="295892" y="21751"/>
                </a:lnTo>
                <a:lnTo>
                  <a:pt x="298195" y="27315"/>
                </a:lnTo>
                <a:lnTo>
                  <a:pt x="299492" y="35803"/>
                </a:lnTo>
                <a:lnTo>
                  <a:pt x="299876" y="48901"/>
                </a:lnTo>
                <a:lnTo>
                  <a:pt x="297426" y="59384"/>
                </a:lnTo>
                <a:lnTo>
                  <a:pt x="295439" y="64847"/>
                </a:lnTo>
                <a:lnTo>
                  <a:pt x="288151" y="75997"/>
                </a:lnTo>
                <a:lnTo>
                  <a:pt x="278562" y="88254"/>
                </a:lnTo>
                <a:lnTo>
                  <a:pt x="267950" y="103227"/>
                </a:lnTo>
                <a:lnTo>
                  <a:pt x="261501" y="111220"/>
                </a:lnTo>
                <a:lnTo>
                  <a:pt x="254344" y="119407"/>
                </a:lnTo>
                <a:lnTo>
                  <a:pt x="246715" y="127722"/>
                </a:lnTo>
                <a:lnTo>
                  <a:pt x="235914" y="137075"/>
                </a:lnTo>
                <a:lnTo>
                  <a:pt x="222998" y="147121"/>
                </a:lnTo>
                <a:lnTo>
                  <a:pt x="208674" y="157628"/>
                </a:lnTo>
                <a:lnTo>
                  <a:pt x="194361" y="169395"/>
                </a:lnTo>
                <a:lnTo>
                  <a:pt x="180056" y="182002"/>
                </a:lnTo>
                <a:lnTo>
                  <a:pt x="165758" y="195170"/>
                </a:lnTo>
                <a:lnTo>
                  <a:pt x="154320" y="204901"/>
                </a:lnTo>
                <a:lnTo>
                  <a:pt x="144790" y="212340"/>
                </a:lnTo>
                <a:lnTo>
                  <a:pt x="128169" y="224099"/>
                </a:lnTo>
                <a:lnTo>
                  <a:pt x="111257" y="235675"/>
                </a:lnTo>
                <a:lnTo>
                  <a:pt x="104651" y="239524"/>
                </a:lnTo>
                <a:lnTo>
                  <a:pt x="94771" y="243801"/>
                </a:lnTo>
                <a:lnTo>
                  <a:pt x="87206" y="245702"/>
                </a:lnTo>
                <a:lnTo>
                  <a:pt x="82573" y="246546"/>
                </a:lnTo>
                <a:lnTo>
                  <a:pt x="82671" y="246771"/>
                </a:lnTo>
                <a:lnTo>
                  <a:pt x="83689" y="246922"/>
                </a:lnTo>
                <a:lnTo>
                  <a:pt x="85320" y="246070"/>
                </a:lnTo>
                <a:lnTo>
                  <a:pt x="89673" y="242583"/>
                </a:lnTo>
                <a:lnTo>
                  <a:pt x="92167" y="241271"/>
                </a:lnTo>
                <a:lnTo>
                  <a:pt x="101181" y="238474"/>
                </a:lnTo>
                <a:lnTo>
                  <a:pt x="139913" y="222269"/>
                </a:lnTo>
                <a:lnTo>
                  <a:pt x="152330" y="219157"/>
                </a:lnTo>
                <a:lnTo>
                  <a:pt x="165371" y="217082"/>
                </a:lnTo>
                <a:lnTo>
                  <a:pt x="178827" y="215699"/>
                </a:lnTo>
                <a:lnTo>
                  <a:pt x="190655" y="214776"/>
                </a:lnTo>
                <a:lnTo>
                  <a:pt x="201399" y="214162"/>
                </a:lnTo>
                <a:lnTo>
                  <a:pt x="220956" y="213478"/>
                </a:lnTo>
                <a:lnTo>
                  <a:pt x="239172" y="213175"/>
                </a:lnTo>
                <a:lnTo>
                  <a:pt x="247078" y="214047"/>
                </a:lnTo>
                <a:lnTo>
                  <a:pt x="254254" y="215580"/>
                </a:lnTo>
                <a:lnTo>
                  <a:pt x="268259" y="219824"/>
                </a:lnTo>
                <a:lnTo>
                  <a:pt x="284009" y="224885"/>
                </a:lnTo>
                <a:lnTo>
                  <a:pt x="290304" y="227568"/>
                </a:lnTo>
                <a:lnTo>
                  <a:pt x="299839" y="233090"/>
                </a:lnTo>
                <a:lnTo>
                  <a:pt x="309792" y="241259"/>
                </a:lnTo>
                <a:lnTo>
                  <a:pt x="319613" y="250287"/>
                </a:lnTo>
                <a:lnTo>
                  <a:pt x="327153" y="257474"/>
                </a:lnTo>
                <a:lnTo>
                  <a:pt x="336753" y="271426"/>
                </a:lnTo>
                <a:lnTo>
                  <a:pt x="340168" y="282110"/>
                </a:lnTo>
                <a:lnTo>
                  <a:pt x="341686" y="294160"/>
                </a:lnTo>
                <a:lnTo>
                  <a:pt x="342360" y="309041"/>
                </a:lnTo>
                <a:lnTo>
                  <a:pt x="342740" y="328933"/>
                </a:lnTo>
                <a:lnTo>
                  <a:pt x="340289" y="341006"/>
                </a:lnTo>
                <a:lnTo>
                  <a:pt x="336025" y="352721"/>
                </a:lnTo>
                <a:lnTo>
                  <a:pt x="330954" y="364278"/>
                </a:lnTo>
                <a:lnTo>
                  <a:pt x="322986" y="375765"/>
                </a:lnTo>
                <a:lnTo>
                  <a:pt x="318194" y="381495"/>
                </a:lnTo>
                <a:lnTo>
                  <a:pt x="311190" y="389125"/>
                </a:lnTo>
                <a:lnTo>
                  <a:pt x="293246" y="407762"/>
                </a:lnTo>
                <a:lnTo>
                  <a:pt x="284080" y="416161"/>
                </a:lnTo>
                <a:lnTo>
                  <a:pt x="275112" y="423666"/>
                </a:lnTo>
                <a:lnTo>
                  <a:pt x="266275" y="430574"/>
                </a:lnTo>
                <a:lnTo>
                  <a:pt x="257527" y="437084"/>
                </a:lnTo>
                <a:lnTo>
                  <a:pt x="240187" y="449397"/>
                </a:lnTo>
                <a:lnTo>
                  <a:pt x="231561" y="454396"/>
                </a:lnTo>
                <a:lnTo>
                  <a:pt x="222955" y="458681"/>
                </a:lnTo>
                <a:lnTo>
                  <a:pt x="214359" y="462489"/>
                </a:lnTo>
                <a:lnTo>
                  <a:pt x="202914" y="466934"/>
                </a:lnTo>
                <a:lnTo>
                  <a:pt x="174956" y="476952"/>
                </a:lnTo>
                <a:lnTo>
                  <a:pt x="162358" y="480385"/>
                </a:lnTo>
                <a:lnTo>
                  <a:pt x="151101" y="482674"/>
                </a:lnTo>
                <a:lnTo>
                  <a:pt x="140739" y="484200"/>
                </a:lnTo>
                <a:lnTo>
                  <a:pt x="130973" y="486170"/>
                </a:lnTo>
                <a:lnTo>
                  <a:pt x="121605" y="488436"/>
                </a:lnTo>
                <a:lnTo>
                  <a:pt x="112503" y="490899"/>
                </a:lnTo>
                <a:lnTo>
                  <a:pt x="104530" y="491588"/>
                </a:lnTo>
                <a:lnTo>
                  <a:pt x="97309" y="491095"/>
                </a:lnTo>
                <a:lnTo>
                  <a:pt x="90590" y="489814"/>
                </a:lnTo>
                <a:lnTo>
                  <a:pt x="82301" y="488960"/>
                </a:lnTo>
                <a:lnTo>
                  <a:pt x="72965" y="488391"/>
                </a:lnTo>
                <a:lnTo>
                  <a:pt x="62931" y="488011"/>
                </a:lnTo>
                <a:lnTo>
                  <a:pt x="55289" y="486806"/>
                </a:lnTo>
                <a:lnTo>
                  <a:pt x="49242" y="485049"/>
                </a:lnTo>
                <a:lnTo>
                  <a:pt x="44258" y="482926"/>
                </a:lnTo>
                <a:lnTo>
                  <a:pt x="38078" y="480558"/>
                </a:lnTo>
                <a:lnTo>
                  <a:pt x="23590" y="475387"/>
                </a:lnTo>
                <a:lnTo>
                  <a:pt x="17632" y="472675"/>
                </a:lnTo>
                <a:lnTo>
                  <a:pt x="12707" y="469914"/>
                </a:lnTo>
                <a:lnTo>
                  <a:pt x="0" y="4615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97"/>
          <p:cNvSpPr/>
          <p:nvPr/>
        </p:nvSpPr>
        <p:spPr>
          <a:xfrm>
            <a:off x="3959592" y="3276065"/>
            <a:ext cx="312371" cy="478142"/>
          </a:xfrm>
          <a:custGeom>
            <a:avLst/>
            <a:gdLst/>
            <a:ahLst/>
            <a:cxnLst/>
            <a:rect l="0" t="0" r="0" b="0"/>
            <a:pathLst>
              <a:path w="312371" h="478142">
                <a:moveTo>
                  <a:pt x="12333" y="50064"/>
                </a:moveTo>
                <a:lnTo>
                  <a:pt x="12333" y="45514"/>
                </a:lnTo>
                <a:lnTo>
                  <a:pt x="13285" y="43221"/>
                </a:lnTo>
                <a:lnTo>
                  <a:pt x="16883" y="38133"/>
                </a:lnTo>
                <a:lnTo>
                  <a:pt x="22034" y="34490"/>
                </a:lnTo>
                <a:lnTo>
                  <a:pt x="29278" y="30157"/>
                </a:lnTo>
                <a:lnTo>
                  <a:pt x="45581" y="21214"/>
                </a:lnTo>
                <a:lnTo>
                  <a:pt x="59177" y="14065"/>
                </a:lnTo>
                <a:lnTo>
                  <a:pt x="66422" y="11777"/>
                </a:lnTo>
                <a:lnTo>
                  <a:pt x="74110" y="10252"/>
                </a:lnTo>
                <a:lnTo>
                  <a:pt x="82092" y="9236"/>
                </a:lnTo>
                <a:lnTo>
                  <a:pt x="90272" y="7605"/>
                </a:lnTo>
                <a:lnTo>
                  <a:pt x="98582" y="5566"/>
                </a:lnTo>
                <a:lnTo>
                  <a:pt x="106979" y="3254"/>
                </a:lnTo>
                <a:lnTo>
                  <a:pt x="114483" y="1712"/>
                </a:lnTo>
                <a:lnTo>
                  <a:pt x="121390" y="685"/>
                </a:lnTo>
                <a:lnTo>
                  <a:pt x="127901" y="0"/>
                </a:lnTo>
                <a:lnTo>
                  <a:pt x="135097" y="496"/>
                </a:lnTo>
                <a:lnTo>
                  <a:pt x="142753" y="1779"/>
                </a:lnTo>
                <a:lnTo>
                  <a:pt x="150715" y="3586"/>
                </a:lnTo>
                <a:lnTo>
                  <a:pt x="157927" y="4792"/>
                </a:lnTo>
                <a:lnTo>
                  <a:pt x="164641" y="5595"/>
                </a:lnTo>
                <a:lnTo>
                  <a:pt x="171022" y="6131"/>
                </a:lnTo>
                <a:lnTo>
                  <a:pt x="178133" y="7440"/>
                </a:lnTo>
                <a:lnTo>
                  <a:pt x="185731" y="9266"/>
                </a:lnTo>
                <a:lnTo>
                  <a:pt x="193654" y="11435"/>
                </a:lnTo>
                <a:lnTo>
                  <a:pt x="199888" y="14787"/>
                </a:lnTo>
                <a:lnTo>
                  <a:pt x="209356" y="23590"/>
                </a:lnTo>
                <a:lnTo>
                  <a:pt x="224591" y="39257"/>
                </a:lnTo>
                <a:lnTo>
                  <a:pt x="241171" y="55964"/>
                </a:lnTo>
                <a:lnTo>
                  <a:pt x="249928" y="69832"/>
                </a:lnTo>
                <a:lnTo>
                  <a:pt x="253597" y="77530"/>
                </a:lnTo>
                <a:lnTo>
                  <a:pt x="256995" y="88377"/>
                </a:lnTo>
                <a:lnTo>
                  <a:pt x="260214" y="101324"/>
                </a:lnTo>
                <a:lnTo>
                  <a:pt x="263311" y="115670"/>
                </a:lnTo>
                <a:lnTo>
                  <a:pt x="265377" y="127139"/>
                </a:lnTo>
                <a:lnTo>
                  <a:pt x="266754" y="136690"/>
                </a:lnTo>
                <a:lnTo>
                  <a:pt x="267672" y="144963"/>
                </a:lnTo>
                <a:lnTo>
                  <a:pt x="268284" y="154288"/>
                </a:lnTo>
                <a:lnTo>
                  <a:pt x="268692" y="164314"/>
                </a:lnTo>
                <a:lnTo>
                  <a:pt x="268964" y="174808"/>
                </a:lnTo>
                <a:lnTo>
                  <a:pt x="268192" y="183709"/>
                </a:lnTo>
                <a:lnTo>
                  <a:pt x="266726" y="191549"/>
                </a:lnTo>
                <a:lnTo>
                  <a:pt x="264795" y="198680"/>
                </a:lnTo>
                <a:lnTo>
                  <a:pt x="257571" y="221843"/>
                </a:lnTo>
                <a:lnTo>
                  <a:pt x="252977" y="236021"/>
                </a:lnTo>
                <a:lnTo>
                  <a:pt x="245152" y="254046"/>
                </a:lnTo>
                <a:lnTo>
                  <a:pt x="235174" y="274634"/>
                </a:lnTo>
                <a:lnTo>
                  <a:pt x="223758" y="296933"/>
                </a:lnTo>
                <a:lnTo>
                  <a:pt x="214243" y="314656"/>
                </a:lnTo>
                <a:lnTo>
                  <a:pt x="205994" y="329329"/>
                </a:lnTo>
                <a:lnTo>
                  <a:pt x="198591" y="341968"/>
                </a:lnTo>
                <a:lnTo>
                  <a:pt x="191749" y="352299"/>
                </a:lnTo>
                <a:lnTo>
                  <a:pt x="185284" y="361092"/>
                </a:lnTo>
                <a:lnTo>
                  <a:pt x="179068" y="368859"/>
                </a:lnTo>
                <a:lnTo>
                  <a:pt x="171115" y="379752"/>
                </a:lnTo>
                <a:lnTo>
                  <a:pt x="152117" y="407095"/>
                </a:lnTo>
                <a:lnTo>
                  <a:pt x="142670" y="417625"/>
                </a:lnTo>
                <a:lnTo>
                  <a:pt x="133514" y="425597"/>
                </a:lnTo>
                <a:lnTo>
                  <a:pt x="124553" y="431864"/>
                </a:lnTo>
                <a:lnTo>
                  <a:pt x="116674" y="437948"/>
                </a:lnTo>
                <a:lnTo>
                  <a:pt x="109516" y="443909"/>
                </a:lnTo>
                <a:lnTo>
                  <a:pt x="102839" y="449787"/>
                </a:lnTo>
                <a:lnTo>
                  <a:pt x="96482" y="454659"/>
                </a:lnTo>
                <a:lnTo>
                  <a:pt x="90340" y="458859"/>
                </a:lnTo>
                <a:lnTo>
                  <a:pt x="84340" y="462612"/>
                </a:lnTo>
                <a:lnTo>
                  <a:pt x="78435" y="466066"/>
                </a:lnTo>
                <a:lnTo>
                  <a:pt x="72593" y="469321"/>
                </a:lnTo>
                <a:lnTo>
                  <a:pt x="66794" y="472444"/>
                </a:lnTo>
                <a:lnTo>
                  <a:pt x="60070" y="474526"/>
                </a:lnTo>
                <a:lnTo>
                  <a:pt x="52730" y="475914"/>
                </a:lnTo>
                <a:lnTo>
                  <a:pt x="44979" y="476839"/>
                </a:lnTo>
                <a:lnTo>
                  <a:pt x="38860" y="477456"/>
                </a:lnTo>
                <a:lnTo>
                  <a:pt x="29520" y="478141"/>
                </a:lnTo>
                <a:lnTo>
                  <a:pt x="25696" y="477372"/>
                </a:lnTo>
                <a:lnTo>
                  <a:pt x="18907" y="473977"/>
                </a:lnTo>
                <a:lnTo>
                  <a:pt x="12714" y="466753"/>
                </a:lnTo>
                <a:lnTo>
                  <a:pt x="6787" y="456239"/>
                </a:lnTo>
                <a:lnTo>
                  <a:pt x="978" y="442042"/>
                </a:lnTo>
                <a:lnTo>
                  <a:pt x="0" y="434255"/>
                </a:lnTo>
                <a:lnTo>
                  <a:pt x="301" y="426207"/>
                </a:lnTo>
                <a:lnTo>
                  <a:pt x="1454" y="417983"/>
                </a:lnTo>
                <a:lnTo>
                  <a:pt x="4128" y="408691"/>
                </a:lnTo>
                <a:lnTo>
                  <a:pt x="7815" y="398687"/>
                </a:lnTo>
                <a:lnTo>
                  <a:pt x="12179" y="388207"/>
                </a:lnTo>
                <a:lnTo>
                  <a:pt x="16992" y="380268"/>
                </a:lnTo>
                <a:lnTo>
                  <a:pt x="22107" y="374023"/>
                </a:lnTo>
                <a:lnTo>
                  <a:pt x="44002" y="352604"/>
                </a:lnTo>
                <a:lnTo>
                  <a:pt x="49638" y="347961"/>
                </a:lnTo>
                <a:lnTo>
                  <a:pt x="55301" y="343912"/>
                </a:lnTo>
                <a:lnTo>
                  <a:pt x="60980" y="340260"/>
                </a:lnTo>
                <a:lnTo>
                  <a:pt x="66672" y="336873"/>
                </a:lnTo>
                <a:lnTo>
                  <a:pt x="72371" y="333663"/>
                </a:lnTo>
                <a:lnTo>
                  <a:pt x="78075" y="330570"/>
                </a:lnTo>
                <a:lnTo>
                  <a:pt x="84736" y="328508"/>
                </a:lnTo>
                <a:lnTo>
                  <a:pt x="92034" y="327134"/>
                </a:lnTo>
                <a:lnTo>
                  <a:pt x="99757" y="326217"/>
                </a:lnTo>
                <a:lnTo>
                  <a:pt x="106810" y="326559"/>
                </a:lnTo>
                <a:lnTo>
                  <a:pt x="113418" y="327739"/>
                </a:lnTo>
                <a:lnTo>
                  <a:pt x="119728" y="329479"/>
                </a:lnTo>
                <a:lnTo>
                  <a:pt x="134359" y="333951"/>
                </a:lnTo>
                <a:lnTo>
                  <a:pt x="167035" y="344583"/>
                </a:lnTo>
                <a:lnTo>
                  <a:pt x="174523" y="348328"/>
                </a:lnTo>
                <a:lnTo>
                  <a:pt x="181419" y="352729"/>
                </a:lnTo>
                <a:lnTo>
                  <a:pt x="187922" y="357569"/>
                </a:lnTo>
                <a:lnTo>
                  <a:pt x="194162" y="361747"/>
                </a:lnTo>
                <a:lnTo>
                  <a:pt x="200227" y="365485"/>
                </a:lnTo>
                <a:lnTo>
                  <a:pt x="206176" y="368930"/>
                </a:lnTo>
                <a:lnTo>
                  <a:pt x="212047" y="373132"/>
                </a:lnTo>
                <a:lnTo>
                  <a:pt x="217865" y="377838"/>
                </a:lnTo>
                <a:lnTo>
                  <a:pt x="223649" y="382880"/>
                </a:lnTo>
                <a:lnTo>
                  <a:pt x="229410" y="387194"/>
                </a:lnTo>
                <a:lnTo>
                  <a:pt x="235156" y="391023"/>
                </a:lnTo>
                <a:lnTo>
                  <a:pt x="240892" y="394528"/>
                </a:lnTo>
                <a:lnTo>
                  <a:pt x="249804" y="403502"/>
                </a:lnTo>
                <a:lnTo>
                  <a:pt x="256941" y="412888"/>
                </a:lnTo>
                <a:lnTo>
                  <a:pt x="263287" y="420234"/>
                </a:lnTo>
                <a:lnTo>
                  <a:pt x="269171" y="425432"/>
                </a:lnTo>
                <a:lnTo>
                  <a:pt x="276903" y="431755"/>
                </a:lnTo>
                <a:lnTo>
                  <a:pt x="285868" y="438827"/>
                </a:lnTo>
                <a:lnTo>
                  <a:pt x="292797" y="443542"/>
                </a:lnTo>
                <a:lnTo>
                  <a:pt x="298369" y="446686"/>
                </a:lnTo>
                <a:lnTo>
                  <a:pt x="303036" y="448781"/>
                </a:lnTo>
                <a:lnTo>
                  <a:pt x="306147" y="451131"/>
                </a:lnTo>
                <a:lnTo>
                  <a:pt x="308221" y="453649"/>
                </a:lnTo>
                <a:lnTo>
                  <a:pt x="312370" y="4615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98"/>
          <p:cNvSpPr/>
          <p:nvPr/>
        </p:nvSpPr>
        <p:spPr>
          <a:xfrm>
            <a:off x="4357797" y="3258056"/>
            <a:ext cx="248494" cy="539562"/>
          </a:xfrm>
          <a:custGeom>
            <a:avLst/>
            <a:gdLst/>
            <a:ahLst/>
            <a:cxnLst/>
            <a:rect l="0" t="0" r="0" b="0"/>
            <a:pathLst>
              <a:path w="248494" h="539562">
                <a:moveTo>
                  <a:pt x="222775" y="42356"/>
                </a:moveTo>
                <a:lnTo>
                  <a:pt x="216883" y="29621"/>
                </a:lnTo>
                <a:lnTo>
                  <a:pt x="215394" y="23043"/>
                </a:lnTo>
                <a:lnTo>
                  <a:pt x="212192" y="16945"/>
                </a:lnTo>
                <a:lnTo>
                  <a:pt x="210005" y="13986"/>
                </a:lnTo>
                <a:lnTo>
                  <a:pt x="202494" y="8157"/>
                </a:lnTo>
                <a:lnTo>
                  <a:pt x="197824" y="5269"/>
                </a:lnTo>
                <a:lnTo>
                  <a:pt x="191854" y="3344"/>
                </a:lnTo>
                <a:lnTo>
                  <a:pt x="185016" y="2060"/>
                </a:lnTo>
                <a:lnTo>
                  <a:pt x="177600" y="1205"/>
                </a:lnTo>
                <a:lnTo>
                  <a:pt x="168846" y="635"/>
                </a:lnTo>
                <a:lnTo>
                  <a:pt x="159200" y="254"/>
                </a:lnTo>
                <a:lnTo>
                  <a:pt x="148959" y="0"/>
                </a:lnTo>
                <a:lnTo>
                  <a:pt x="140227" y="784"/>
                </a:lnTo>
                <a:lnTo>
                  <a:pt x="132501" y="2259"/>
                </a:lnTo>
                <a:lnTo>
                  <a:pt x="125444" y="4195"/>
                </a:lnTo>
                <a:lnTo>
                  <a:pt x="109985" y="8886"/>
                </a:lnTo>
                <a:lnTo>
                  <a:pt x="101862" y="11470"/>
                </a:lnTo>
                <a:lnTo>
                  <a:pt x="94541" y="15098"/>
                </a:lnTo>
                <a:lnTo>
                  <a:pt x="87756" y="19421"/>
                </a:lnTo>
                <a:lnTo>
                  <a:pt x="81327" y="24209"/>
                </a:lnTo>
                <a:lnTo>
                  <a:pt x="75136" y="29305"/>
                </a:lnTo>
                <a:lnTo>
                  <a:pt x="69104" y="34608"/>
                </a:lnTo>
                <a:lnTo>
                  <a:pt x="63178" y="40048"/>
                </a:lnTo>
                <a:lnTo>
                  <a:pt x="57322" y="44628"/>
                </a:lnTo>
                <a:lnTo>
                  <a:pt x="51513" y="48633"/>
                </a:lnTo>
                <a:lnTo>
                  <a:pt x="45735" y="52256"/>
                </a:lnTo>
                <a:lnTo>
                  <a:pt x="40931" y="56576"/>
                </a:lnTo>
                <a:lnTo>
                  <a:pt x="36776" y="61361"/>
                </a:lnTo>
                <a:lnTo>
                  <a:pt x="14161" y="91830"/>
                </a:lnTo>
                <a:lnTo>
                  <a:pt x="9404" y="100104"/>
                </a:lnTo>
                <a:lnTo>
                  <a:pt x="4119" y="114377"/>
                </a:lnTo>
                <a:lnTo>
                  <a:pt x="2709" y="122755"/>
                </a:lnTo>
                <a:lnTo>
                  <a:pt x="1769" y="132151"/>
                </a:lnTo>
                <a:lnTo>
                  <a:pt x="726" y="150845"/>
                </a:lnTo>
                <a:lnTo>
                  <a:pt x="261" y="165504"/>
                </a:lnTo>
                <a:lnTo>
                  <a:pt x="0" y="179915"/>
                </a:lnTo>
                <a:lnTo>
                  <a:pt x="1868" y="184545"/>
                </a:lnTo>
                <a:lnTo>
                  <a:pt x="9024" y="194768"/>
                </a:lnTo>
                <a:lnTo>
                  <a:pt x="16015" y="203123"/>
                </a:lnTo>
                <a:lnTo>
                  <a:pt x="19212" y="206684"/>
                </a:lnTo>
                <a:lnTo>
                  <a:pt x="22296" y="209058"/>
                </a:lnTo>
                <a:lnTo>
                  <a:pt x="28263" y="211696"/>
                </a:lnTo>
                <a:lnTo>
                  <a:pt x="32140" y="213352"/>
                </a:lnTo>
                <a:lnTo>
                  <a:pt x="41529" y="217732"/>
                </a:lnTo>
                <a:lnTo>
                  <a:pt x="45747" y="219281"/>
                </a:lnTo>
                <a:lnTo>
                  <a:pt x="52973" y="221002"/>
                </a:lnTo>
                <a:lnTo>
                  <a:pt x="59091" y="220508"/>
                </a:lnTo>
                <a:lnTo>
                  <a:pt x="66980" y="219227"/>
                </a:lnTo>
                <a:lnTo>
                  <a:pt x="76049" y="217420"/>
                </a:lnTo>
                <a:lnTo>
                  <a:pt x="84000" y="214310"/>
                </a:lnTo>
                <a:lnTo>
                  <a:pt x="91206" y="210332"/>
                </a:lnTo>
                <a:lnTo>
                  <a:pt x="97915" y="205775"/>
                </a:lnTo>
                <a:lnTo>
                  <a:pt x="104293" y="201785"/>
                </a:lnTo>
                <a:lnTo>
                  <a:pt x="110449" y="198172"/>
                </a:lnTo>
                <a:lnTo>
                  <a:pt x="116458" y="194811"/>
                </a:lnTo>
                <a:lnTo>
                  <a:pt x="121417" y="190665"/>
                </a:lnTo>
                <a:lnTo>
                  <a:pt x="125676" y="185996"/>
                </a:lnTo>
                <a:lnTo>
                  <a:pt x="129467" y="180979"/>
                </a:lnTo>
                <a:lnTo>
                  <a:pt x="133900" y="175729"/>
                </a:lnTo>
                <a:lnTo>
                  <a:pt x="138760" y="170323"/>
                </a:lnTo>
                <a:lnTo>
                  <a:pt x="143905" y="164815"/>
                </a:lnTo>
                <a:lnTo>
                  <a:pt x="169350" y="138859"/>
                </a:lnTo>
                <a:lnTo>
                  <a:pt x="176680" y="130504"/>
                </a:lnTo>
                <a:lnTo>
                  <a:pt x="182520" y="123029"/>
                </a:lnTo>
                <a:lnTo>
                  <a:pt x="187366" y="116141"/>
                </a:lnTo>
                <a:lnTo>
                  <a:pt x="192502" y="105833"/>
                </a:lnTo>
                <a:lnTo>
                  <a:pt x="197830" y="93247"/>
                </a:lnTo>
                <a:lnTo>
                  <a:pt x="203288" y="79141"/>
                </a:lnTo>
                <a:lnTo>
                  <a:pt x="206926" y="66879"/>
                </a:lnTo>
                <a:lnTo>
                  <a:pt x="209352" y="55847"/>
                </a:lnTo>
                <a:lnTo>
                  <a:pt x="210969" y="45635"/>
                </a:lnTo>
                <a:lnTo>
                  <a:pt x="212999" y="38827"/>
                </a:lnTo>
                <a:lnTo>
                  <a:pt x="215306" y="34289"/>
                </a:lnTo>
                <a:lnTo>
                  <a:pt x="217795" y="31262"/>
                </a:lnTo>
                <a:lnTo>
                  <a:pt x="219455" y="28293"/>
                </a:lnTo>
                <a:lnTo>
                  <a:pt x="221299" y="22453"/>
                </a:lnTo>
                <a:lnTo>
                  <a:pt x="222743" y="21468"/>
                </a:lnTo>
                <a:lnTo>
                  <a:pt x="224659" y="21763"/>
                </a:lnTo>
                <a:lnTo>
                  <a:pt x="226889" y="22912"/>
                </a:lnTo>
                <a:lnTo>
                  <a:pt x="229327" y="30346"/>
                </a:lnTo>
                <a:lnTo>
                  <a:pt x="231906" y="41970"/>
                </a:lnTo>
                <a:lnTo>
                  <a:pt x="234577" y="56386"/>
                </a:lnTo>
                <a:lnTo>
                  <a:pt x="237311" y="68854"/>
                </a:lnTo>
                <a:lnTo>
                  <a:pt x="240085" y="80024"/>
                </a:lnTo>
                <a:lnTo>
                  <a:pt x="242888" y="90328"/>
                </a:lnTo>
                <a:lnTo>
                  <a:pt x="244756" y="101007"/>
                </a:lnTo>
                <a:lnTo>
                  <a:pt x="246001" y="111937"/>
                </a:lnTo>
                <a:lnTo>
                  <a:pt x="246832" y="123033"/>
                </a:lnTo>
                <a:lnTo>
                  <a:pt x="247385" y="138051"/>
                </a:lnTo>
                <a:lnTo>
                  <a:pt x="248001" y="175057"/>
                </a:lnTo>
                <a:lnTo>
                  <a:pt x="246259" y="207023"/>
                </a:lnTo>
                <a:lnTo>
                  <a:pt x="239245" y="293341"/>
                </a:lnTo>
                <a:lnTo>
                  <a:pt x="236613" y="338267"/>
                </a:lnTo>
                <a:lnTo>
                  <a:pt x="233687" y="426285"/>
                </a:lnTo>
                <a:lnTo>
                  <a:pt x="234812" y="457376"/>
                </a:lnTo>
                <a:lnTo>
                  <a:pt x="237468" y="480008"/>
                </a:lnTo>
                <a:lnTo>
                  <a:pt x="248493" y="5395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99"/>
          <p:cNvSpPr/>
          <p:nvPr/>
        </p:nvSpPr>
        <p:spPr>
          <a:xfrm>
            <a:off x="4752022" y="3660457"/>
            <a:ext cx="34291" cy="171451"/>
          </a:xfrm>
          <a:custGeom>
            <a:avLst/>
            <a:gdLst/>
            <a:ahLst/>
            <a:cxnLst/>
            <a:rect l="0" t="0" r="0" b="0"/>
            <a:pathLst>
              <a:path w="34291" h="171451">
                <a:moveTo>
                  <a:pt x="0" y="0"/>
                </a:moveTo>
                <a:lnTo>
                  <a:pt x="0" y="13653"/>
                </a:lnTo>
                <a:lnTo>
                  <a:pt x="953" y="20532"/>
                </a:lnTo>
                <a:lnTo>
                  <a:pt x="2540" y="27975"/>
                </a:lnTo>
                <a:lnTo>
                  <a:pt x="4551" y="35796"/>
                </a:lnTo>
                <a:lnTo>
                  <a:pt x="7797" y="46724"/>
                </a:lnTo>
                <a:lnTo>
                  <a:pt x="16483" y="74106"/>
                </a:lnTo>
                <a:lnTo>
                  <a:pt x="19561" y="87504"/>
                </a:lnTo>
                <a:lnTo>
                  <a:pt x="21613" y="100246"/>
                </a:lnTo>
                <a:lnTo>
                  <a:pt x="22981" y="112551"/>
                </a:lnTo>
                <a:lnTo>
                  <a:pt x="23893" y="123612"/>
                </a:lnTo>
                <a:lnTo>
                  <a:pt x="24501" y="133843"/>
                </a:lnTo>
                <a:lnTo>
                  <a:pt x="34290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00"/>
          <p:cNvSpPr/>
          <p:nvPr/>
        </p:nvSpPr>
        <p:spPr>
          <a:xfrm>
            <a:off x="4807954" y="3311235"/>
            <a:ext cx="264640" cy="400342"/>
          </a:xfrm>
          <a:custGeom>
            <a:avLst/>
            <a:gdLst/>
            <a:ahLst/>
            <a:cxnLst/>
            <a:rect l="0" t="0" r="0" b="0"/>
            <a:pathLst>
              <a:path w="264640" h="400342">
                <a:moveTo>
                  <a:pt x="192671" y="32040"/>
                </a:moveTo>
                <a:lnTo>
                  <a:pt x="188120" y="18387"/>
                </a:lnTo>
                <a:lnTo>
                  <a:pt x="183345" y="9144"/>
                </a:lnTo>
                <a:lnTo>
                  <a:pt x="180739" y="5346"/>
                </a:lnTo>
                <a:lnTo>
                  <a:pt x="178049" y="2814"/>
                </a:lnTo>
                <a:lnTo>
                  <a:pt x="175303" y="1126"/>
                </a:lnTo>
                <a:lnTo>
                  <a:pt x="172519" y="0"/>
                </a:lnTo>
                <a:lnTo>
                  <a:pt x="168759" y="203"/>
                </a:lnTo>
                <a:lnTo>
                  <a:pt x="164347" y="1290"/>
                </a:lnTo>
                <a:lnTo>
                  <a:pt x="159501" y="2967"/>
                </a:lnTo>
                <a:lnTo>
                  <a:pt x="154365" y="5038"/>
                </a:lnTo>
                <a:lnTo>
                  <a:pt x="149036" y="7371"/>
                </a:lnTo>
                <a:lnTo>
                  <a:pt x="143579" y="9879"/>
                </a:lnTo>
                <a:lnTo>
                  <a:pt x="117694" y="22510"/>
                </a:lnTo>
                <a:lnTo>
                  <a:pt x="108396" y="27592"/>
                </a:lnTo>
                <a:lnTo>
                  <a:pt x="99341" y="32884"/>
                </a:lnTo>
                <a:lnTo>
                  <a:pt x="90446" y="38318"/>
                </a:lnTo>
                <a:lnTo>
                  <a:pt x="77848" y="47655"/>
                </a:lnTo>
                <a:lnTo>
                  <a:pt x="62782" y="59595"/>
                </a:lnTo>
                <a:lnTo>
                  <a:pt x="46071" y="73270"/>
                </a:lnTo>
                <a:lnTo>
                  <a:pt x="33025" y="85244"/>
                </a:lnTo>
                <a:lnTo>
                  <a:pt x="22423" y="96084"/>
                </a:lnTo>
                <a:lnTo>
                  <a:pt x="13450" y="106168"/>
                </a:lnTo>
                <a:lnTo>
                  <a:pt x="7467" y="114796"/>
                </a:lnTo>
                <a:lnTo>
                  <a:pt x="3479" y="122453"/>
                </a:lnTo>
                <a:lnTo>
                  <a:pt x="821" y="129463"/>
                </a:lnTo>
                <a:lnTo>
                  <a:pt x="0" y="135089"/>
                </a:lnTo>
                <a:lnTo>
                  <a:pt x="407" y="139791"/>
                </a:lnTo>
                <a:lnTo>
                  <a:pt x="1629" y="143879"/>
                </a:lnTo>
                <a:lnTo>
                  <a:pt x="4350" y="147556"/>
                </a:lnTo>
                <a:lnTo>
                  <a:pt x="12452" y="154183"/>
                </a:lnTo>
                <a:lnTo>
                  <a:pt x="19864" y="157763"/>
                </a:lnTo>
                <a:lnTo>
                  <a:pt x="27284" y="160306"/>
                </a:lnTo>
                <a:lnTo>
                  <a:pt x="31931" y="162319"/>
                </a:lnTo>
                <a:lnTo>
                  <a:pt x="36933" y="164612"/>
                </a:lnTo>
                <a:lnTo>
                  <a:pt x="43126" y="167094"/>
                </a:lnTo>
                <a:lnTo>
                  <a:pt x="57626" y="172391"/>
                </a:lnTo>
                <a:lnTo>
                  <a:pt x="69303" y="175137"/>
                </a:lnTo>
                <a:lnTo>
                  <a:pt x="83756" y="177921"/>
                </a:lnTo>
                <a:lnTo>
                  <a:pt x="100058" y="180728"/>
                </a:lnTo>
                <a:lnTo>
                  <a:pt x="113784" y="184506"/>
                </a:lnTo>
                <a:lnTo>
                  <a:pt x="125792" y="188929"/>
                </a:lnTo>
                <a:lnTo>
                  <a:pt x="136655" y="193782"/>
                </a:lnTo>
                <a:lnTo>
                  <a:pt x="158885" y="204255"/>
                </a:lnTo>
                <a:lnTo>
                  <a:pt x="170147" y="209715"/>
                </a:lnTo>
                <a:lnTo>
                  <a:pt x="179560" y="215260"/>
                </a:lnTo>
                <a:lnTo>
                  <a:pt x="187740" y="220861"/>
                </a:lnTo>
                <a:lnTo>
                  <a:pt x="195099" y="226501"/>
                </a:lnTo>
                <a:lnTo>
                  <a:pt x="202862" y="232165"/>
                </a:lnTo>
                <a:lnTo>
                  <a:pt x="219107" y="243539"/>
                </a:lnTo>
                <a:lnTo>
                  <a:pt x="226487" y="249239"/>
                </a:lnTo>
                <a:lnTo>
                  <a:pt x="233313" y="254944"/>
                </a:lnTo>
                <a:lnTo>
                  <a:pt x="239768" y="260653"/>
                </a:lnTo>
                <a:lnTo>
                  <a:pt x="245024" y="266364"/>
                </a:lnTo>
                <a:lnTo>
                  <a:pt x="249480" y="272076"/>
                </a:lnTo>
                <a:lnTo>
                  <a:pt x="256972" y="284455"/>
                </a:lnTo>
                <a:lnTo>
                  <a:pt x="260303" y="291756"/>
                </a:lnTo>
                <a:lnTo>
                  <a:pt x="263476" y="299482"/>
                </a:lnTo>
                <a:lnTo>
                  <a:pt x="264639" y="306537"/>
                </a:lnTo>
                <a:lnTo>
                  <a:pt x="264463" y="313145"/>
                </a:lnTo>
                <a:lnTo>
                  <a:pt x="263392" y="319456"/>
                </a:lnTo>
                <a:lnTo>
                  <a:pt x="261726" y="327473"/>
                </a:lnTo>
                <a:lnTo>
                  <a:pt x="257334" y="346541"/>
                </a:lnTo>
                <a:lnTo>
                  <a:pt x="253877" y="355055"/>
                </a:lnTo>
                <a:lnTo>
                  <a:pt x="249667" y="362636"/>
                </a:lnTo>
                <a:lnTo>
                  <a:pt x="244956" y="369594"/>
                </a:lnTo>
                <a:lnTo>
                  <a:pt x="238958" y="376139"/>
                </a:lnTo>
                <a:lnTo>
                  <a:pt x="232101" y="382406"/>
                </a:lnTo>
                <a:lnTo>
                  <a:pt x="224672" y="388490"/>
                </a:lnTo>
                <a:lnTo>
                  <a:pt x="217815" y="392545"/>
                </a:lnTo>
                <a:lnTo>
                  <a:pt x="211339" y="395250"/>
                </a:lnTo>
                <a:lnTo>
                  <a:pt x="205116" y="397052"/>
                </a:lnTo>
                <a:lnTo>
                  <a:pt x="199063" y="398254"/>
                </a:lnTo>
                <a:lnTo>
                  <a:pt x="193122" y="399055"/>
                </a:lnTo>
                <a:lnTo>
                  <a:pt x="187256" y="399589"/>
                </a:lnTo>
                <a:lnTo>
                  <a:pt x="181441" y="399945"/>
                </a:lnTo>
                <a:lnTo>
                  <a:pt x="169900" y="400341"/>
                </a:lnTo>
                <a:lnTo>
                  <a:pt x="164155" y="399494"/>
                </a:lnTo>
                <a:lnTo>
                  <a:pt x="158420" y="397976"/>
                </a:lnTo>
                <a:lnTo>
                  <a:pt x="152692" y="396013"/>
                </a:lnTo>
                <a:lnTo>
                  <a:pt x="146968" y="392798"/>
                </a:lnTo>
                <a:lnTo>
                  <a:pt x="141248" y="388750"/>
                </a:lnTo>
                <a:lnTo>
                  <a:pt x="135528" y="384147"/>
                </a:lnTo>
                <a:lnTo>
                  <a:pt x="130763" y="379173"/>
                </a:lnTo>
                <a:lnTo>
                  <a:pt x="122929" y="368566"/>
                </a:lnTo>
                <a:lnTo>
                  <a:pt x="118554" y="360213"/>
                </a:lnTo>
                <a:lnTo>
                  <a:pt x="113732" y="349882"/>
                </a:lnTo>
                <a:lnTo>
                  <a:pt x="108612" y="338232"/>
                </a:lnTo>
                <a:lnTo>
                  <a:pt x="105199" y="326655"/>
                </a:lnTo>
                <a:lnTo>
                  <a:pt x="102924" y="315128"/>
                </a:lnTo>
                <a:lnTo>
                  <a:pt x="101407" y="303633"/>
                </a:lnTo>
                <a:lnTo>
                  <a:pt x="101348" y="289301"/>
                </a:lnTo>
                <a:lnTo>
                  <a:pt x="102262" y="273080"/>
                </a:lnTo>
                <a:lnTo>
                  <a:pt x="103823" y="255598"/>
                </a:lnTo>
                <a:lnTo>
                  <a:pt x="105816" y="240133"/>
                </a:lnTo>
                <a:lnTo>
                  <a:pt x="108098" y="226014"/>
                </a:lnTo>
                <a:lnTo>
                  <a:pt x="110571" y="212791"/>
                </a:lnTo>
                <a:lnTo>
                  <a:pt x="115078" y="197308"/>
                </a:lnTo>
                <a:lnTo>
                  <a:pt x="120940" y="180318"/>
                </a:lnTo>
                <a:lnTo>
                  <a:pt x="127705" y="162325"/>
                </a:lnTo>
                <a:lnTo>
                  <a:pt x="134120" y="148424"/>
                </a:lnTo>
                <a:lnTo>
                  <a:pt x="140302" y="137252"/>
                </a:lnTo>
                <a:lnTo>
                  <a:pt x="146328" y="127898"/>
                </a:lnTo>
                <a:lnTo>
                  <a:pt x="152251" y="116901"/>
                </a:lnTo>
                <a:lnTo>
                  <a:pt x="158104" y="104806"/>
                </a:lnTo>
                <a:lnTo>
                  <a:pt x="175525" y="491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01"/>
          <p:cNvSpPr/>
          <p:nvPr/>
        </p:nvSpPr>
        <p:spPr>
          <a:xfrm>
            <a:off x="5120640" y="3259244"/>
            <a:ext cx="437198" cy="373645"/>
          </a:xfrm>
          <a:custGeom>
            <a:avLst/>
            <a:gdLst/>
            <a:ahLst/>
            <a:cxnLst/>
            <a:rect l="0" t="0" r="0" b="0"/>
            <a:pathLst>
              <a:path w="437198" h="373645">
                <a:moveTo>
                  <a:pt x="0" y="58313"/>
                </a:moveTo>
                <a:lnTo>
                  <a:pt x="19312" y="39000"/>
                </a:lnTo>
                <a:lnTo>
                  <a:pt x="32921" y="29943"/>
                </a:lnTo>
                <a:lnTo>
                  <a:pt x="41949" y="27017"/>
                </a:lnTo>
                <a:lnTo>
                  <a:pt x="53684" y="24114"/>
                </a:lnTo>
                <a:lnTo>
                  <a:pt x="80056" y="18348"/>
                </a:lnTo>
                <a:lnTo>
                  <a:pt x="104478" y="12611"/>
                </a:lnTo>
                <a:lnTo>
                  <a:pt x="115372" y="9748"/>
                </a:lnTo>
                <a:lnTo>
                  <a:pt x="135096" y="4026"/>
                </a:lnTo>
                <a:lnTo>
                  <a:pt x="144356" y="2119"/>
                </a:lnTo>
                <a:lnTo>
                  <a:pt x="153387" y="848"/>
                </a:lnTo>
                <a:lnTo>
                  <a:pt x="162265" y="0"/>
                </a:lnTo>
                <a:lnTo>
                  <a:pt x="171994" y="388"/>
                </a:lnTo>
                <a:lnTo>
                  <a:pt x="182290" y="1599"/>
                </a:lnTo>
                <a:lnTo>
                  <a:pt x="192964" y="3359"/>
                </a:lnTo>
                <a:lnTo>
                  <a:pt x="201985" y="5484"/>
                </a:lnTo>
                <a:lnTo>
                  <a:pt x="209904" y="7854"/>
                </a:lnTo>
                <a:lnTo>
                  <a:pt x="217088" y="10386"/>
                </a:lnTo>
                <a:lnTo>
                  <a:pt x="230151" y="15740"/>
                </a:lnTo>
                <a:lnTo>
                  <a:pt x="236302" y="18501"/>
                </a:lnTo>
                <a:lnTo>
                  <a:pt x="241354" y="22246"/>
                </a:lnTo>
                <a:lnTo>
                  <a:pt x="249508" y="31488"/>
                </a:lnTo>
                <a:lnTo>
                  <a:pt x="252064" y="36620"/>
                </a:lnTo>
                <a:lnTo>
                  <a:pt x="254903" y="47402"/>
                </a:lnTo>
                <a:lnTo>
                  <a:pt x="255660" y="53897"/>
                </a:lnTo>
                <a:lnTo>
                  <a:pt x="256165" y="61083"/>
                </a:lnTo>
                <a:lnTo>
                  <a:pt x="256501" y="68733"/>
                </a:lnTo>
                <a:lnTo>
                  <a:pt x="254821" y="77642"/>
                </a:lnTo>
                <a:lnTo>
                  <a:pt x="251795" y="87392"/>
                </a:lnTo>
                <a:lnTo>
                  <a:pt x="247873" y="97701"/>
                </a:lnTo>
                <a:lnTo>
                  <a:pt x="243353" y="107432"/>
                </a:lnTo>
                <a:lnTo>
                  <a:pt x="238436" y="116777"/>
                </a:lnTo>
                <a:lnTo>
                  <a:pt x="233252" y="125864"/>
                </a:lnTo>
                <a:lnTo>
                  <a:pt x="222412" y="146121"/>
                </a:lnTo>
                <a:lnTo>
                  <a:pt x="216855" y="156856"/>
                </a:lnTo>
                <a:lnTo>
                  <a:pt x="211245" y="166871"/>
                </a:lnTo>
                <a:lnTo>
                  <a:pt x="205600" y="176405"/>
                </a:lnTo>
                <a:lnTo>
                  <a:pt x="194247" y="194618"/>
                </a:lnTo>
                <a:lnTo>
                  <a:pt x="165726" y="238223"/>
                </a:lnTo>
                <a:lnTo>
                  <a:pt x="148587" y="264020"/>
                </a:lnTo>
                <a:lnTo>
                  <a:pt x="142873" y="275461"/>
                </a:lnTo>
                <a:lnTo>
                  <a:pt x="137158" y="288803"/>
                </a:lnTo>
                <a:lnTo>
                  <a:pt x="131444" y="303413"/>
                </a:lnTo>
                <a:lnTo>
                  <a:pt x="127634" y="314106"/>
                </a:lnTo>
                <a:lnTo>
                  <a:pt x="125094" y="322187"/>
                </a:lnTo>
                <a:lnTo>
                  <a:pt x="123401" y="328526"/>
                </a:lnTo>
                <a:lnTo>
                  <a:pt x="122272" y="334658"/>
                </a:lnTo>
                <a:lnTo>
                  <a:pt x="121520" y="340650"/>
                </a:lnTo>
                <a:lnTo>
                  <a:pt x="121018" y="346550"/>
                </a:lnTo>
                <a:lnTo>
                  <a:pt x="122588" y="351436"/>
                </a:lnTo>
                <a:lnTo>
                  <a:pt x="125540" y="355646"/>
                </a:lnTo>
                <a:lnTo>
                  <a:pt x="139415" y="369246"/>
                </a:lnTo>
                <a:lnTo>
                  <a:pt x="144378" y="371329"/>
                </a:lnTo>
                <a:lnTo>
                  <a:pt x="157513" y="373644"/>
                </a:lnTo>
                <a:lnTo>
                  <a:pt x="170335" y="372133"/>
                </a:lnTo>
                <a:lnTo>
                  <a:pt x="182384" y="369238"/>
                </a:lnTo>
                <a:lnTo>
                  <a:pt x="194089" y="367952"/>
                </a:lnTo>
                <a:lnTo>
                  <a:pt x="205642" y="364840"/>
                </a:lnTo>
                <a:lnTo>
                  <a:pt x="218079" y="360283"/>
                </a:lnTo>
                <a:lnTo>
                  <a:pt x="233131" y="355082"/>
                </a:lnTo>
                <a:lnTo>
                  <a:pt x="240193" y="352361"/>
                </a:lnTo>
                <a:lnTo>
                  <a:pt x="253119" y="346799"/>
                </a:lnTo>
                <a:lnTo>
                  <a:pt x="260186" y="343982"/>
                </a:lnTo>
                <a:lnTo>
                  <a:pt x="275658" y="338312"/>
                </a:lnTo>
                <a:lnTo>
                  <a:pt x="282832" y="335467"/>
                </a:lnTo>
                <a:lnTo>
                  <a:pt x="295883" y="329765"/>
                </a:lnTo>
                <a:lnTo>
                  <a:pt x="304888" y="326911"/>
                </a:lnTo>
                <a:lnTo>
                  <a:pt x="315653" y="324056"/>
                </a:lnTo>
                <a:lnTo>
                  <a:pt x="327593" y="321200"/>
                </a:lnTo>
                <a:lnTo>
                  <a:pt x="338410" y="318344"/>
                </a:lnTo>
                <a:lnTo>
                  <a:pt x="358050" y="312630"/>
                </a:lnTo>
                <a:lnTo>
                  <a:pt x="369192" y="308820"/>
                </a:lnTo>
                <a:lnTo>
                  <a:pt x="394273" y="299507"/>
                </a:lnTo>
                <a:lnTo>
                  <a:pt x="404771" y="296262"/>
                </a:lnTo>
                <a:lnTo>
                  <a:pt x="413674" y="294098"/>
                </a:lnTo>
                <a:lnTo>
                  <a:pt x="421515" y="292656"/>
                </a:lnTo>
                <a:lnTo>
                  <a:pt x="426743" y="290742"/>
                </a:lnTo>
                <a:lnTo>
                  <a:pt x="430228" y="288513"/>
                </a:lnTo>
                <a:lnTo>
                  <a:pt x="437197" y="2811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02"/>
          <p:cNvSpPr/>
          <p:nvPr/>
        </p:nvSpPr>
        <p:spPr>
          <a:xfrm>
            <a:off x="5583554" y="3223260"/>
            <a:ext cx="68581" cy="480061"/>
          </a:xfrm>
          <a:custGeom>
            <a:avLst/>
            <a:gdLst/>
            <a:ahLst/>
            <a:cxnLst/>
            <a:rect l="0" t="0" r="0" b="0"/>
            <a:pathLst>
              <a:path w="68581" h="480061">
                <a:moveTo>
                  <a:pt x="0" y="0"/>
                </a:moveTo>
                <a:lnTo>
                  <a:pt x="4551" y="13652"/>
                </a:lnTo>
                <a:lnTo>
                  <a:pt x="11866" y="40675"/>
                </a:lnTo>
                <a:lnTo>
                  <a:pt x="27533" y="101908"/>
                </a:lnTo>
                <a:lnTo>
                  <a:pt x="29785" y="114611"/>
                </a:lnTo>
                <a:lnTo>
                  <a:pt x="31287" y="126890"/>
                </a:lnTo>
                <a:lnTo>
                  <a:pt x="32288" y="138886"/>
                </a:lnTo>
                <a:lnTo>
                  <a:pt x="33908" y="150693"/>
                </a:lnTo>
                <a:lnTo>
                  <a:pt x="35941" y="162374"/>
                </a:lnTo>
                <a:lnTo>
                  <a:pt x="38248" y="173972"/>
                </a:lnTo>
                <a:lnTo>
                  <a:pt x="39786" y="189324"/>
                </a:lnTo>
                <a:lnTo>
                  <a:pt x="40812" y="207178"/>
                </a:lnTo>
                <a:lnTo>
                  <a:pt x="41496" y="226701"/>
                </a:lnTo>
                <a:lnTo>
                  <a:pt x="42904" y="243526"/>
                </a:lnTo>
                <a:lnTo>
                  <a:pt x="44795" y="258553"/>
                </a:lnTo>
                <a:lnTo>
                  <a:pt x="47009" y="272381"/>
                </a:lnTo>
                <a:lnTo>
                  <a:pt x="48485" y="285410"/>
                </a:lnTo>
                <a:lnTo>
                  <a:pt x="49468" y="297906"/>
                </a:lnTo>
                <a:lnTo>
                  <a:pt x="50561" y="320997"/>
                </a:lnTo>
                <a:lnTo>
                  <a:pt x="51047" y="340785"/>
                </a:lnTo>
                <a:lnTo>
                  <a:pt x="53803" y="381965"/>
                </a:lnTo>
                <a:lnTo>
                  <a:pt x="58169" y="441469"/>
                </a:lnTo>
                <a:lnTo>
                  <a:pt x="58782" y="451475"/>
                </a:lnTo>
                <a:lnTo>
                  <a:pt x="60144" y="459098"/>
                </a:lnTo>
                <a:lnTo>
                  <a:pt x="62004" y="465133"/>
                </a:lnTo>
                <a:lnTo>
                  <a:pt x="68580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03"/>
          <p:cNvSpPr/>
          <p:nvPr/>
        </p:nvSpPr>
        <p:spPr>
          <a:xfrm>
            <a:off x="4306252" y="2657475"/>
            <a:ext cx="377191" cy="291465"/>
          </a:xfrm>
          <a:custGeom>
            <a:avLst/>
            <a:gdLst/>
            <a:ahLst/>
            <a:cxnLst/>
            <a:rect l="0" t="0" r="0" b="0"/>
            <a:pathLst>
              <a:path w="377191" h="291465">
                <a:moveTo>
                  <a:pt x="0" y="0"/>
                </a:moveTo>
                <a:lnTo>
                  <a:pt x="9102" y="9101"/>
                </a:lnTo>
                <a:lnTo>
                  <a:pt x="13688" y="11782"/>
                </a:lnTo>
                <a:lnTo>
                  <a:pt x="23864" y="14761"/>
                </a:lnTo>
                <a:lnTo>
                  <a:pt x="31149" y="18413"/>
                </a:lnTo>
                <a:lnTo>
                  <a:pt x="39816" y="23705"/>
                </a:lnTo>
                <a:lnTo>
                  <a:pt x="90203" y="57281"/>
                </a:lnTo>
                <a:lnTo>
                  <a:pt x="102045" y="66762"/>
                </a:lnTo>
                <a:lnTo>
                  <a:pt x="111845" y="75941"/>
                </a:lnTo>
                <a:lnTo>
                  <a:pt x="120284" y="84917"/>
                </a:lnTo>
                <a:lnTo>
                  <a:pt x="141149" y="103284"/>
                </a:lnTo>
                <a:lnTo>
                  <a:pt x="248579" y="193792"/>
                </a:lnTo>
                <a:lnTo>
                  <a:pt x="262874" y="206347"/>
                </a:lnTo>
                <a:lnTo>
                  <a:pt x="274309" y="215669"/>
                </a:lnTo>
                <a:lnTo>
                  <a:pt x="283838" y="222837"/>
                </a:lnTo>
                <a:lnTo>
                  <a:pt x="292096" y="228568"/>
                </a:lnTo>
                <a:lnTo>
                  <a:pt x="299506" y="234294"/>
                </a:lnTo>
                <a:lnTo>
                  <a:pt x="306350" y="240015"/>
                </a:lnTo>
                <a:lnTo>
                  <a:pt x="312818" y="245735"/>
                </a:lnTo>
                <a:lnTo>
                  <a:pt x="319988" y="251453"/>
                </a:lnTo>
                <a:lnTo>
                  <a:pt x="327626" y="257170"/>
                </a:lnTo>
                <a:lnTo>
                  <a:pt x="335574" y="262887"/>
                </a:lnTo>
                <a:lnTo>
                  <a:pt x="342779" y="267650"/>
                </a:lnTo>
                <a:lnTo>
                  <a:pt x="349487" y="271778"/>
                </a:lnTo>
                <a:lnTo>
                  <a:pt x="361067" y="277952"/>
                </a:lnTo>
                <a:lnTo>
                  <a:pt x="365489" y="279599"/>
                </a:lnTo>
                <a:lnTo>
                  <a:pt x="377190" y="2914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04"/>
          <p:cNvSpPr/>
          <p:nvPr/>
        </p:nvSpPr>
        <p:spPr>
          <a:xfrm>
            <a:off x="4271962" y="2666047"/>
            <a:ext cx="342901" cy="248604"/>
          </a:xfrm>
          <a:custGeom>
            <a:avLst/>
            <a:gdLst/>
            <a:ahLst/>
            <a:cxnLst/>
            <a:rect l="0" t="0" r="0" b="0"/>
            <a:pathLst>
              <a:path w="342901" h="248604">
                <a:moveTo>
                  <a:pt x="342900" y="0"/>
                </a:moveTo>
                <a:lnTo>
                  <a:pt x="329247" y="9102"/>
                </a:lnTo>
                <a:lnTo>
                  <a:pt x="323321" y="13688"/>
                </a:lnTo>
                <a:lnTo>
                  <a:pt x="317465" y="18650"/>
                </a:lnTo>
                <a:lnTo>
                  <a:pt x="311656" y="23864"/>
                </a:lnTo>
                <a:lnTo>
                  <a:pt x="297581" y="37276"/>
                </a:lnTo>
                <a:lnTo>
                  <a:pt x="289828" y="44854"/>
                </a:lnTo>
                <a:lnTo>
                  <a:pt x="277991" y="54667"/>
                </a:lnTo>
                <a:lnTo>
                  <a:pt x="263432" y="65972"/>
                </a:lnTo>
                <a:lnTo>
                  <a:pt x="194358" y="117590"/>
                </a:lnTo>
                <a:lnTo>
                  <a:pt x="174011" y="131955"/>
                </a:lnTo>
                <a:lnTo>
                  <a:pt x="164585" y="139405"/>
                </a:lnTo>
                <a:lnTo>
                  <a:pt x="155444" y="147229"/>
                </a:lnTo>
                <a:lnTo>
                  <a:pt x="146492" y="155303"/>
                </a:lnTo>
                <a:lnTo>
                  <a:pt x="136714" y="162590"/>
                </a:lnTo>
                <a:lnTo>
                  <a:pt x="126385" y="169353"/>
                </a:lnTo>
                <a:lnTo>
                  <a:pt x="105701" y="181948"/>
                </a:lnTo>
                <a:lnTo>
                  <a:pt x="86983" y="193896"/>
                </a:lnTo>
                <a:lnTo>
                  <a:pt x="78944" y="199749"/>
                </a:lnTo>
                <a:lnTo>
                  <a:pt x="71679" y="205556"/>
                </a:lnTo>
                <a:lnTo>
                  <a:pt x="64931" y="211332"/>
                </a:lnTo>
                <a:lnTo>
                  <a:pt x="56623" y="217088"/>
                </a:lnTo>
                <a:lnTo>
                  <a:pt x="47273" y="222831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05"/>
          <p:cNvSpPr/>
          <p:nvPr/>
        </p:nvSpPr>
        <p:spPr>
          <a:xfrm>
            <a:off x="5815012" y="3411854"/>
            <a:ext cx="325756" cy="34292"/>
          </a:xfrm>
          <a:custGeom>
            <a:avLst/>
            <a:gdLst/>
            <a:ahLst/>
            <a:cxnLst/>
            <a:rect l="0" t="0" r="0" b="0"/>
            <a:pathLst>
              <a:path w="325756" h="34292">
                <a:moveTo>
                  <a:pt x="0" y="34291"/>
                </a:moveTo>
                <a:lnTo>
                  <a:pt x="13653" y="29740"/>
                </a:lnTo>
                <a:lnTo>
                  <a:pt x="19579" y="28399"/>
                </a:lnTo>
                <a:lnTo>
                  <a:pt x="25436" y="27505"/>
                </a:lnTo>
                <a:lnTo>
                  <a:pt x="31244" y="26910"/>
                </a:lnTo>
                <a:lnTo>
                  <a:pt x="52939" y="23708"/>
                </a:lnTo>
                <a:lnTo>
                  <a:pt x="66725" y="21520"/>
                </a:lnTo>
                <a:lnTo>
                  <a:pt x="90204" y="19109"/>
                </a:lnTo>
                <a:lnTo>
                  <a:pt x="154391" y="13891"/>
                </a:lnTo>
                <a:lnTo>
                  <a:pt x="205143" y="10937"/>
                </a:lnTo>
                <a:lnTo>
                  <a:pt x="225345" y="10149"/>
                </a:lnTo>
                <a:lnTo>
                  <a:pt x="242622" y="8671"/>
                </a:lnTo>
                <a:lnTo>
                  <a:pt x="257951" y="6733"/>
                </a:lnTo>
                <a:lnTo>
                  <a:pt x="271980" y="4489"/>
                </a:lnTo>
                <a:lnTo>
                  <a:pt x="282285" y="2993"/>
                </a:lnTo>
                <a:lnTo>
                  <a:pt x="290107" y="1996"/>
                </a:lnTo>
                <a:lnTo>
                  <a:pt x="296275" y="1331"/>
                </a:lnTo>
                <a:lnTo>
                  <a:pt x="302292" y="887"/>
                </a:lnTo>
                <a:lnTo>
                  <a:pt x="308208" y="592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06"/>
          <p:cNvSpPr/>
          <p:nvPr/>
        </p:nvSpPr>
        <p:spPr>
          <a:xfrm>
            <a:off x="5900737" y="3308985"/>
            <a:ext cx="154306" cy="265748"/>
          </a:xfrm>
          <a:custGeom>
            <a:avLst/>
            <a:gdLst/>
            <a:ahLst/>
            <a:cxnLst/>
            <a:rect l="0" t="0" r="0" b="0"/>
            <a:pathLst>
              <a:path w="154306" h="265748">
                <a:moveTo>
                  <a:pt x="0" y="0"/>
                </a:moveTo>
                <a:lnTo>
                  <a:pt x="4551" y="9101"/>
                </a:lnTo>
                <a:lnTo>
                  <a:pt x="7796" y="13687"/>
                </a:lnTo>
                <a:lnTo>
                  <a:pt x="11865" y="18650"/>
                </a:lnTo>
                <a:lnTo>
                  <a:pt x="16483" y="23863"/>
                </a:lnTo>
                <a:lnTo>
                  <a:pt x="20513" y="29244"/>
                </a:lnTo>
                <a:lnTo>
                  <a:pt x="24153" y="34736"/>
                </a:lnTo>
                <a:lnTo>
                  <a:pt x="27532" y="40302"/>
                </a:lnTo>
                <a:lnTo>
                  <a:pt x="30737" y="45918"/>
                </a:lnTo>
                <a:lnTo>
                  <a:pt x="36838" y="57238"/>
                </a:lnTo>
                <a:lnTo>
                  <a:pt x="45629" y="74321"/>
                </a:lnTo>
                <a:lnTo>
                  <a:pt x="56475" y="93356"/>
                </a:lnTo>
                <a:lnTo>
                  <a:pt x="63367" y="105100"/>
                </a:lnTo>
                <a:lnTo>
                  <a:pt x="70820" y="118644"/>
                </a:lnTo>
                <a:lnTo>
                  <a:pt x="86720" y="148933"/>
                </a:lnTo>
                <a:lnTo>
                  <a:pt x="105852" y="186525"/>
                </a:lnTo>
                <a:lnTo>
                  <a:pt x="154305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07"/>
          <p:cNvSpPr/>
          <p:nvPr/>
        </p:nvSpPr>
        <p:spPr>
          <a:xfrm>
            <a:off x="6175057" y="3300412"/>
            <a:ext cx="377191" cy="248604"/>
          </a:xfrm>
          <a:custGeom>
            <a:avLst/>
            <a:gdLst/>
            <a:ahLst/>
            <a:cxnLst/>
            <a:rect l="0" t="0" r="0" b="0"/>
            <a:pathLst>
              <a:path w="377191" h="248604">
                <a:moveTo>
                  <a:pt x="0" y="0"/>
                </a:moveTo>
                <a:lnTo>
                  <a:pt x="9102" y="13653"/>
                </a:lnTo>
                <a:lnTo>
                  <a:pt x="12735" y="18627"/>
                </a:lnTo>
                <a:lnTo>
                  <a:pt x="16111" y="22895"/>
                </a:lnTo>
                <a:lnTo>
                  <a:pt x="19313" y="26694"/>
                </a:lnTo>
                <a:lnTo>
                  <a:pt x="26210" y="32083"/>
                </a:lnTo>
                <a:lnTo>
                  <a:pt x="35571" y="38534"/>
                </a:lnTo>
                <a:lnTo>
                  <a:pt x="75713" y="64867"/>
                </a:lnTo>
                <a:lnTo>
                  <a:pt x="83813" y="70868"/>
                </a:lnTo>
                <a:lnTo>
                  <a:pt x="91117" y="76773"/>
                </a:lnTo>
                <a:lnTo>
                  <a:pt x="97893" y="82614"/>
                </a:lnTo>
                <a:lnTo>
                  <a:pt x="113839" y="93176"/>
                </a:lnTo>
                <a:lnTo>
                  <a:pt x="228328" y="163653"/>
                </a:lnTo>
                <a:lnTo>
                  <a:pt x="263722" y="184495"/>
                </a:lnTo>
                <a:lnTo>
                  <a:pt x="288977" y="198838"/>
                </a:lnTo>
                <a:lnTo>
                  <a:pt x="306552" y="208387"/>
                </a:lnTo>
                <a:lnTo>
                  <a:pt x="320713" y="215807"/>
                </a:lnTo>
                <a:lnTo>
                  <a:pt x="328108" y="220071"/>
                </a:lnTo>
                <a:lnTo>
                  <a:pt x="335897" y="224819"/>
                </a:lnTo>
                <a:lnTo>
                  <a:pt x="343946" y="229889"/>
                </a:lnTo>
                <a:lnTo>
                  <a:pt x="350265" y="234222"/>
                </a:lnTo>
                <a:lnTo>
                  <a:pt x="355430" y="238063"/>
                </a:lnTo>
                <a:lnTo>
                  <a:pt x="377190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08"/>
          <p:cNvSpPr/>
          <p:nvPr/>
        </p:nvSpPr>
        <p:spPr>
          <a:xfrm>
            <a:off x="6260782" y="3257550"/>
            <a:ext cx="222886" cy="377191"/>
          </a:xfrm>
          <a:custGeom>
            <a:avLst/>
            <a:gdLst/>
            <a:ahLst/>
            <a:cxnLst/>
            <a:rect l="0" t="0" r="0" b="0"/>
            <a:pathLst>
              <a:path w="222886" h="377191">
                <a:moveTo>
                  <a:pt x="222885" y="0"/>
                </a:moveTo>
                <a:lnTo>
                  <a:pt x="218334" y="9101"/>
                </a:lnTo>
                <a:lnTo>
                  <a:pt x="201851" y="46617"/>
                </a:lnTo>
                <a:lnTo>
                  <a:pt x="178871" y="99961"/>
                </a:lnTo>
                <a:lnTo>
                  <a:pt x="172587" y="116170"/>
                </a:lnTo>
                <a:lnTo>
                  <a:pt x="167446" y="130787"/>
                </a:lnTo>
                <a:lnTo>
                  <a:pt x="163065" y="144341"/>
                </a:lnTo>
                <a:lnTo>
                  <a:pt x="157288" y="157187"/>
                </a:lnTo>
                <a:lnTo>
                  <a:pt x="150578" y="169561"/>
                </a:lnTo>
                <a:lnTo>
                  <a:pt x="136456" y="192518"/>
                </a:lnTo>
                <a:lnTo>
                  <a:pt x="123830" y="212246"/>
                </a:lnTo>
                <a:lnTo>
                  <a:pt x="106788" y="240699"/>
                </a:lnTo>
                <a:lnTo>
                  <a:pt x="96909" y="257621"/>
                </a:lnTo>
                <a:lnTo>
                  <a:pt x="86514" y="273665"/>
                </a:lnTo>
                <a:lnTo>
                  <a:pt x="75773" y="289123"/>
                </a:lnTo>
                <a:lnTo>
                  <a:pt x="44994" y="331093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09"/>
          <p:cNvSpPr/>
          <p:nvPr/>
        </p:nvSpPr>
        <p:spPr>
          <a:xfrm>
            <a:off x="3749039" y="3789045"/>
            <a:ext cx="2906079" cy="214313"/>
          </a:xfrm>
          <a:custGeom>
            <a:avLst/>
            <a:gdLst/>
            <a:ahLst/>
            <a:cxnLst/>
            <a:rect l="0" t="0" r="0" b="0"/>
            <a:pathLst>
              <a:path w="2906079" h="214313">
                <a:moveTo>
                  <a:pt x="0" y="214312"/>
                </a:moveTo>
                <a:lnTo>
                  <a:pt x="18627" y="208421"/>
                </a:lnTo>
                <a:lnTo>
                  <a:pt x="34941" y="204629"/>
                </a:lnTo>
                <a:lnTo>
                  <a:pt x="59345" y="196991"/>
                </a:lnTo>
                <a:lnTo>
                  <a:pt x="91561" y="191082"/>
                </a:lnTo>
                <a:lnTo>
                  <a:pt x="146125" y="186382"/>
                </a:lnTo>
                <a:lnTo>
                  <a:pt x="192839" y="181907"/>
                </a:lnTo>
                <a:lnTo>
                  <a:pt x="282923" y="179318"/>
                </a:lnTo>
                <a:lnTo>
                  <a:pt x="376942" y="170361"/>
                </a:lnTo>
                <a:lnTo>
                  <a:pt x="400837" y="166914"/>
                </a:lnTo>
                <a:lnTo>
                  <a:pt x="496267" y="152245"/>
                </a:lnTo>
                <a:lnTo>
                  <a:pt x="556161" y="146086"/>
                </a:lnTo>
                <a:lnTo>
                  <a:pt x="938333" y="112508"/>
                </a:lnTo>
                <a:lnTo>
                  <a:pt x="1368661" y="84913"/>
                </a:lnTo>
                <a:lnTo>
                  <a:pt x="1508207" y="78499"/>
                </a:lnTo>
                <a:lnTo>
                  <a:pt x="1603847" y="71942"/>
                </a:lnTo>
                <a:lnTo>
                  <a:pt x="2048996" y="55206"/>
                </a:lnTo>
                <a:lnTo>
                  <a:pt x="2111805" y="53949"/>
                </a:lnTo>
                <a:lnTo>
                  <a:pt x="2201913" y="50012"/>
                </a:lnTo>
                <a:lnTo>
                  <a:pt x="2280696" y="45088"/>
                </a:lnTo>
                <a:lnTo>
                  <a:pt x="2428574" y="37912"/>
                </a:lnTo>
                <a:lnTo>
                  <a:pt x="2494146" y="35900"/>
                </a:lnTo>
                <a:lnTo>
                  <a:pt x="2568548" y="34767"/>
                </a:lnTo>
                <a:lnTo>
                  <a:pt x="2655574" y="29880"/>
                </a:lnTo>
                <a:lnTo>
                  <a:pt x="2712828" y="25028"/>
                </a:lnTo>
                <a:lnTo>
                  <a:pt x="2844681" y="12291"/>
                </a:lnTo>
                <a:lnTo>
                  <a:pt x="2881960" y="8722"/>
                </a:lnTo>
                <a:lnTo>
                  <a:pt x="2889047" y="6767"/>
                </a:lnTo>
                <a:lnTo>
                  <a:pt x="290607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10"/>
          <p:cNvSpPr/>
          <p:nvPr/>
        </p:nvSpPr>
        <p:spPr>
          <a:xfrm>
            <a:off x="5249389" y="4089636"/>
            <a:ext cx="488471" cy="358141"/>
          </a:xfrm>
          <a:custGeom>
            <a:avLst/>
            <a:gdLst/>
            <a:ahLst/>
            <a:cxnLst/>
            <a:rect l="0" t="0" r="0" b="0"/>
            <a:pathLst>
              <a:path w="488471" h="358141">
                <a:moveTo>
                  <a:pt x="42701" y="119461"/>
                </a:moveTo>
                <a:lnTo>
                  <a:pt x="29048" y="110359"/>
                </a:lnTo>
                <a:lnTo>
                  <a:pt x="25027" y="105773"/>
                </a:lnTo>
                <a:lnTo>
                  <a:pt x="22346" y="100811"/>
                </a:lnTo>
                <a:lnTo>
                  <a:pt x="20558" y="95598"/>
                </a:lnTo>
                <a:lnTo>
                  <a:pt x="20319" y="91170"/>
                </a:lnTo>
                <a:lnTo>
                  <a:pt x="21112" y="87265"/>
                </a:lnTo>
                <a:lnTo>
                  <a:pt x="24533" y="79435"/>
                </a:lnTo>
                <a:lnTo>
                  <a:pt x="29229" y="69604"/>
                </a:lnTo>
                <a:lnTo>
                  <a:pt x="34672" y="63363"/>
                </a:lnTo>
                <a:lnTo>
                  <a:pt x="42111" y="56345"/>
                </a:lnTo>
                <a:lnTo>
                  <a:pt x="50880" y="48809"/>
                </a:lnTo>
                <a:lnTo>
                  <a:pt x="59583" y="41880"/>
                </a:lnTo>
                <a:lnTo>
                  <a:pt x="68243" y="35355"/>
                </a:lnTo>
                <a:lnTo>
                  <a:pt x="76874" y="29100"/>
                </a:lnTo>
                <a:lnTo>
                  <a:pt x="86438" y="23978"/>
                </a:lnTo>
                <a:lnTo>
                  <a:pt x="96624" y="19611"/>
                </a:lnTo>
                <a:lnTo>
                  <a:pt x="126623" y="8913"/>
                </a:lnTo>
                <a:lnTo>
                  <a:pt x="135796" y="5758"/>
                </a:lnTo>
                <a:lnTo>
                  <a:pt x="144770" y="3654"/>
                </a:lnTo>
                <a:lnTo>
                  <a:pt x="153609" y="2251"/>
                </a:lnTo>
                <a:lnTo>
                  <a:pt x="162360" y="1316"/>
                </a:lnTo>
                <a:lnTo>
                  <a:pt x="171051" y="693"/>
                </a:lnTo>
                <a:lnTo>
                  <a:pt x="179702" y="277"/>
                </a:lnTo>
                <a:lnTo>
                  <a:pt x="188328" y="0"/>
                </a:lnTo>
                <a:lnTo>
                  <a:pt x="202991" y="2232"/>
                </a:lnTo>
                <a:lnTo>
                  <a:pt x="216811" y="7352"/>
                </a:lnTo>
                <a:lnTo>
                  <a:pt x="224497" y="11384"/>
                </a:lnTo>
                <a:lnTo>
                  <a:pt x="239704" y="19992"/>
                </a:lnTo>
                <a:lnTo>
                  <a:pt x="252813" y="26993"/>
                </a:lnTo>
                <a:lnTo>
                  <a:pt x="258975" y="32098"/>
                </a:lnTo>
                <a:lnTo>
                  <a:pt x="264989" y="38359"/>
                </a:lnTo>
                <a:lnTo>
                  <a:pt x="270903" y="45391"/>
                </a:lnTo>
                <a:lnTo>
                  <a:pt x="275798" y="51983"/>
                </a:lnTo>
                <a:lnTo>
                  <a:pt x="280014" y="58284"/>
                </a:lnTo>
                <a:lnTo>
                  <a:pt x="283777" y="64389"/>
                </a:lnTo>
                <a:lnTo>
                  <a:pt x="287238" y="71316"/>
                </a:lnTo>
                <a:lnTo>
                  <a:pt x="290498" y="78792"/>
                </a:lnTo>
                <a:lnTo>
                  <a:pt x="293624" y="86633"/>
                </a:lnTo>
                <a:lnTo>
                  <a:pt x="295707" y="94718"/>
                </a:lnTo>
                <a:lnTo>
                  <a:pt x="297097" y="102966"/>
                </a:lnTo>
                <a:lnTo>
                  <a:pt x="298023" y="111322"/>
                </a:lnTo>
                <a:lnTo>
                  <a:pt x="297689" y="119750"/>
                </a:lnTo>
                <a:lnTo>
                  <a:pt x="296512" y="128226"/>
                </a:lnTo>
                <a:lnTo>
                  <a:pt x="294776" y="136735"/>
                </a:lnTo>
                <a:lnTo>
                  <a:pt x="293618" y="145264"/>
                </a:lnTo>
                <a:lnTo>
                  <a:pt x="292847" y="153808"/>
                </a:lnTo>
                <a:lnTo>
                  <a:pt x="292332" y="162362"/>
                </a:lnTo>
                <a:lnTo>
                  <a:pt x="290084" y="170921"/>
                </a:lnTo>
                <a:lnTo>
                  <a:pt x="286680" y="179485"/>
                </a:lnTo>
                <a:lnTo>
                  <a:pt x="282507" y="188052"/>
                </a:lnTo>
                <a:lnTo>
                  <a:pt x="277818" y="198526"/>
                </a:lnTo>
                <a:lnTo>
                  <a:pt x="267530" y="222864"/>
                </a:lnTo>
                <a:lnTo>
                  <a:pt x="260214" y="236021"/>
                </a:lnTo>
                <a:lnTo>
                  <a:pt x="251527" y="249556"/>
                </a:lnTo>
                <a:lnTo>
                  <a:pt x="241926" y="263340"/>
                </a:lnTo>
                <a:lnTo>
                  <a:pt x="232667" y="274436"/>
                </a:lnTo>
                <a:lnTo>
                  <a:pt x="223638" y="283738"/>
                </a:lnTo>
                <a:lnTo>
                  <a:pt x="214761" y="291844"/>
                </a:lnTo>
                <a:lnTo>
                  <a:pt x="206937" y="298200"/>
                </a:lnTo>
                <a:lnTo>
                  <a:pt x="193164" y="307803"/>
                </a:lnTo>
                <a:lnTo>
                  <a:pt x="180693" y="317786"/>
                </a:lnTo>
                <a:lnTo>
                  <a:pt x="167848" y="327621"/>
                </a:lnTo>
                <a:lnTo>
                  <a:pt x="152614" y="335166"/>
                </a:lnTo>
                <a:lnTo>
                  <a:pt x="144551" y="338512"/>
                </a:lnTo>
                <a:lnTo>
                  <a:pt x="136318" y="341695"/>
                </a:lnTo>
                <a:lnTo>
                  <a:pt x="127972" y="344770"/>
                </a:lnTo>
                <a:lnTo>
                  <a:pt x="113619" y="348186"/>
                </a:lnTo>
                <a:lnTo>
                  <a:pt x="99937" y="350656"/>
                </a:lnTo>
                <a:lnTo>
                  <a:pt x="92288" y="352649"/>
                </a:lnTo>
                <a:lnTo>
                  <a:pt x="77122" y="356450"/>
                </a:lnTo>
                <a:lnTo>
                  <a:pt x="64032" y="358140"/>
                </a:lnTo>
                <a:lnTo>
                  <a:pt x="51864" y="356351"/>
                </a:lnTo>
                <a:lnTo>
                  <a:pt x="40105" y="353333"/>
                </a:lnTo>
                <a:lnTo>
                  <a:pt x="28529" y="351992"/>
                </a:lnTo>
                <a:lnTo>
                  <a:pt x="23729" y="350682"/>
                </a:lnTo>
                <a:lnTo>
                  <a:pt x="15853" y="346686"/>
                </a:lnTo>
                <a:lnTo>
                  <a:pt x="6065" y="339081"/>
                </a:lnTo>
                <a:lnTo>
                  <a:pt x="3989" y="335407"/>
                </a:lnTo>
                <a:lnTo>
                  <a:pt x="1683" y="326244"/>
                </a:lnTo>
                <a:lnTo>
                  <a:pt x="658" y="318363"/>
                </a:lnTo>
                <a:lnTo>
                  <a:pt x="203" y="310732"/>
                </a:lnTo>
                <a:lnTo>
                  <a:pt x="0" y="300990"/>
                </a:lnTo>
                <a:lnTo>
                  <a:pt x="1851" y="295726"/>
                </a:lnTo>
                <a:lnTo>
                  <a:pt x="8988" y="284796"/>
                </a:lnTo>
                <a:lnTo>
                  <a:pt x="12605" y="279214"/>
                </a:lnTo>
                <a:lnTo>
                  <a:pt x="15969" y="273588"/>
                </a:lnTo>
                <a:lnTo>
                  <a:pt x="19165" y="267933"/>
                </a:lnTo>
                <a:lnTo>
                  <a:pt x="24153" y="261305"/>
                </a:lnTo>
                <a:lnTo>
                  <a:pt x="30335" y="254029"/>
                </a:lnTo>
                <a:lnTo>
                  <a:pt x="37315" y="246321"/>
                </a:lnTo>
                <a:lnTo>
                  <a:pt x="44825" y="239276"/>
                </a:lnTo>
                <a:lnTo>
                  <a:pt x="52689" y="232676"/>
                </a:lnTo>
                <a:lnTo>
                  <a:pt x="60790" y="226370"/>
                </a:lnTo>
                <a:lnTo>
                  <a:pt x="69047" y="221214"/>
                </a:lnTo>
                <a:lnTo>
                  <a:pt x="77410" y="216824"/>
                </a:lnTo>
                <a:lnTo>
                  <a:pt x="85843" y="212944"/>
                </a:lnTo>
                <a:lnTo>
                  <a:pt x="94322" y="209406"/>
                </a:lnTo>
                <a:lnTo>
                  <a:pt x="102833" y="206094"/>
                </a:lnTo>
                <a:lnTo>
                  <a:pt x="119908" y="199875"/>
                </a:lnTo>
                <a:lnTo>
                  <a:pt x="137022" y="193936"/>
                </a:lnTo>
                <a:lnTo>
                  <a:pt x="146540" y="191971"/>
                </a:lnTo>
                <a:lnTo>
                  <a:pt x="156694" y="190661"/>
                </a:lnTo>
                <a:lnTo>
                  <a:pt x="167274" y="189788"/>
                </a:lnTo>
                <a:lnTo>
                  <a:pt x="178137" y="190158"/>
                </a:lnTo>
                <a:lnTo>
                  <a:pt x="189189" y="191357"/>
                </a:lnTo>
                <a:lnTo>
                  <a:pt x="200367" y="193109"/>
                </a:lnTo>
                <a:lnTo>
                  <a:pt x="210676" y="194277"/>
                </a:lnTo>
                <a:lnTo>
                  <a:pt x="220407" y="195056"/>
                </a:lnTo>
                <a:lnTo>
                  <a:pt x="229752" y="195575"/>
                </a:lnTo>
                <a:lnTo>
                  <a:pt x="238839" y="197826"/>
                </a:lnTo>
                <a:lnTo>
                  <a:pt x="247754" y="201232"/>
                </a:lnTo>
                <a:lnTo>
                  <a:pt x="256556" y="205408"/>
                </a:lnTo>
                <a:lnTo>
                  <a:pt x="265280" y="209144"/>
                </a:lnTo>
                <a:lnTo>
                  <a:pt x="273955" y="212587"/>
                </a:lnTo>
                <a:lnTo>
                  <a:pt x="282595" y="215835"/>
                </a:lnTo>
                <a:lnTo>
                  <a:pt x="297275" y="224524"/>
                </a:lnTo>
                <a:lnTo>
                  <a:pt x="303857" y="229508"/>
                </a:lnTo>
                <a:lnTo>
                  <a:pt x="334030" y="250286"/>
                </a:lnTo>
                <a:lnTo>
                  <a:pt x="354078" y="263828"/>
                </a:lnTo>
                <a:lnTo>
                  <a:pt x="369348" y="273808"/>
                </a:lnTo>
                <a:lnTo>
                  <a:pt x="381433" y="281414"/>
                </a:lnTo>
                <a:lnTo>
                  <a:pt x="391394" y="287437"/>
                </a:lnTo>
                <a:lnTo>
                  <a:pt x="399941" y="292405"/>
                </a:lnTo>
                <a:lnTo>
                  <a:pt x="414516" y="300465"/>
                </a:lnTo>
                <a:lnTo>
                  <a:pt x="427345" y="304682"/>
                </a:lnTo>
                <a:lnTo>
                  <a:pt x="440348" y="306556"/>
                </a:lnTo>
                <a:lnTo>
                  <a:pt x="447817" y="307057"/>
                </a:lnTo>
                <a:lnTo>
                  <a:pt x="462782" y="306659"/>
                </a:lnTo>
                <a:lnTo>
                  <a:pt x="469440" y="305220"/>
                </a:lnTo>
                <a:lnTo>
                  <a:pt x="488470" y="2994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11"/>
          <p:cNvSpPr/>
          <p:nvPr/>
        </p:nvSpPr>
        <p:spPr>
          <a:xfrm>
            <a:off x="6620827" y="3703320"/>
            <a:ext cx="248604" cy="25718"/>
          </a:xfrm>
          <a:custGeom>
            <a:avLst/>
            <a:gdLst/>
            <a:ahLst/>
            <a:cxnLst/>
            <a:rect l="0" t="0" r="0" b="0"/>
            <a:pathLst>
              <a:path w="248604" h="25718">
                <a:moveTo>
                  <a:pt x="0" y="25717"/>
                </a:moveTo>
                <a:lnTo>
                  <a:pt x="13653" y="21167"/>
                </a:lnTo>
                <a:lnTo>
                  <a:pt x="28152" y="18873"/>
                </a:lnTo>
                <a:lnTo>
                  <a:pt x="72202" y="13786"/>
                </a:lnTo>
                <a:lnTo>
                  <a:pt x="90045" y="11095"/>
                </a:lnTo>
                <a:lnTo>
                  <a:pt x="103845" y="8349"/>
                </a:lnTo>
                <a:lnTo>
                  <a:pt x="114951" y="5566"/>
                </a:lnTo>
                <a:lnTo>
                  <a:pt x="125210" y="3711"/>
                </a:lnTo>
                <a:lnTo>
                  <a:pt x="134909" y="2473"/>
                </a:lnTo>
                <a:lnTo>
                  <a:pt x="144232" y="1649"/>
                </a:lnTo>
                <a:lnTo>
                  <a:pt x="154257" y="1099"/>
                </a:lnTo>
                <a:lnTo>
                  <a:pt x="175556" y="488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12"/>
          <p:cNvSpPr/>
          <p:nvPr/>
        </p:nvSpPr>
        <p:spPr>
          <a:xfrm>
            <a:off x="6646544" y="3746182"/>
            <a:ext cx="282894" cy="85726"/>
          </a:xfrm>
          <a:custGeom>
            <a:avLst/>
            <a:gdLst/>
            <a:ahLst/>
            <a:cxnLst/>
            <a:rect l="0" t="0" r="0" b="0"/>
            <a:pathLst>
              <a:path w="282894" h="85726">
                <a:moveTo>
                  <a:pt x="0" y="85725"/>
                </a:moveTo>
                <a:lnTo>
                  <a:pt x="4552" y="85725"/>
                </a:lnTo>
                <a:lnTo>
                  <a:pt x="6844" y="84772"/>
                </a:lnTo>
                <a:lnTo>
                  <a:pt x="9326" y="83185"/>
                </a:lnTo>
                <a:lnTo>
                  <a:pt x="11932" y="81174"/>
                </a:lnTo>
                <a:lnTo>
                  <a:pt x="14623" y="79834"/>
                </a:lnTo>
                <a:lnTo>
                  <a:pt x="20152" y="78344"/>
                </a:lnTo>
                <a:lnTo>
                  <a:pt x="26770" y="75090"/>
                </a:lnTo>
                <a:lnTo>
                  <a:pt x="35945" y="70062"/>
                </a:lnTo>
                <a:lnTo>
                  <a:pt x="46823" y="63853"/>
                </a:lnTo>
                <a:lnTo>
                  <a:pt x="59791" y="57809"/>
                </a:lnTo>
                <a:lnTo>
                  <a:pt x="74151" y="51874"/>
                </a:lnTo>
                <a:lnTo>
                  <a:pt x="89439" y="46013"/>
                </a:lnTo>
                <a:lnTo>
                  <a:pt x="106298" y="40200"/>
                </a:lnTo>
                <a:lnTo>
                  <a:pt x="157121" y="23871"/>
                </a:lnTo>
                <a:lnTo>
                  <a:pt x="168565" y="19724"/>
                </a:lnTo>
                <a:lnTo>
                  <a:pt x="178099" y="16007"/>
                </a:lnTo>
                <a:lnTo>
                  <a:pt x="196313" y="9337"/>
                </a:lnTo>
                <a:lnTo>
                  <a:pt x="205171" y="6225"/>
                </a:lnTo>
                <a:lnTo>
                  <a:pt x="214886" y="4150"/>
                </a:lnTo>
                <a:lnTo>
                  <a:pt x="225172" y="2767"/>
                </a:lnTo>
                <a:lnTo>
                  <a:pt x="235840" y="1845"/>
                </a:lnTo>
                <a:lnTo>
                  <a:pt x="244857" y="1229"/>
                </a:lnTo>
                <a:lnTo>
                  <a:pt x="252773" y="820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13"/>
          <p:cNvSpPr/>
          <p:nvPr/>
        </p:nvSpPr>
        <p:spPr>
          <a:xfrm>
            <a:off x="7033914" y="3446145"/>
            <a:ext cx="195562" cy="153996"/>
          </a:xfrm>
          <a:custGeom>
            <a:avLst/>
            <a:gdLst/>
            <a:ahLst/>
            <a:cxnLst/>
            <a:rect l="0" t="0" r="0" b="0"/>
            <a:pathLst>
              <a:path w="195562" h="153996">
                <a:moveTo>
                  <a:pt x="32683" y="0"/>
                </a:moveTo>
                <a:lnTo>
                  <a:pt x="17921" y="0"/>
                </a:lnTo>
                <a:lnTo>
                  <a:pt x="16175" y="5714"/>
                </a:lnTo>
                <a:lnTo>
                  <a:pt x="14058" y="15239"/>
                </a:lnTo>
                <a:lnTo>
                  <a:pt x="11693" y="27305"/>
                </a:lnTo>
                <a:lnTo>
                  <a:pt x="6527" y="58490"/>
                </a:lnTo>
                <a:lnTo>
                  <a:pt x="3815" y="76141"/>
                </a:lnTo>
                <a:lnTo>
                  <a:pt x="2008" y="91718"/>
                </a:lnTo>
                <a:lnTo>
                  <a:pt x="803" y="105912"/>
                </a:lnTo>
                <a:lnTo>
                  <a:pt x="0" y="119186"/>
                </a:lnTo>
                <a:lnTo>
                  <a:pt x="1369" y="128987"/>
                </a:lnTo>
                <a:lnTo>
                  <a:pt x="4187" y="136474"/>
                </a:lnTo>
                <a:lnTo>
                  <a:pt x="13296" y="150783"/>
                </a:lnTo>
                <a:lnTo>
                  <a:pt x="14996" y="151957"/>
                </a:lnTo>
                <a:lnTo>
                  <a:pt x="19425" y="153261"/>
                </a:lnTo>
                <a:lnTo>
                  <a:pt x="23844" y="153609"/>
                </a:lnTo>
                <a:lnTo>
                  <a:pt x="29648" y="153841"/>
                </a:lnTo>
                <a:lnTo>
                  <a:pt x="36375" y="153995"/>
                </a:lnTo>
                <a:lnTo>
                  <a:pt x="42764" y="153146"/>
                </a:lnTo>
                <a:lnTo>
                  <a:pt x="48928" y="151627"/>
                </a:lnTo>
                <a:lnTo>
                  <a:pt x="54944" y="149662"/>
                </a:lnTo>
                <a:lnTo>
                  <a:pt x="59906" y="148352"/>
                </a:lnTo>
                <a:lnTo>
                  <a:pt x="64166" y="147479"/>
                </a:lnTo>
                <a:lnTo>
                  <a:pt x="153851" y="133903"/>
                </a:lnTo>
                <a:lnTo>
                  <a:pt x="165849" y="133083"/>
                </a:lnTo>
                <a:lnTo>
                  <a:pt x="174801" y="133489"/>
                </a:lnTo>
                <a:lnTo>
                  <a:pt x="195561" y="1371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14"/>
          <p:cNvSpPr/>
          <p:nvPr/>
        </p:nvSpPr>
        <p:spPr>
          <a:xfrm>
            <a:off x="7152322" y="3403282"/>
            <a:ext cx="42863" cy="480061"/>
          </a:xfrm>
          <a:custGeom>
            <a:avLst/>
            <a:gdLst/>
            <a:ahLst/>
            <a:cxnLst/>
            <a:rect l="0" t="0" r="0" b="0"/>
            <a:pathLst>
              <a:path w="42863" h="480061">
                <a:moveTo>
                  <a:pt x="0" y="0"/>
                </a:moveTo>
                <a:lnTo>
                  <a:pt x="0" y="18204"/>
                </a:lnTo>
                <a:lnTo>
                  <a:pt x="953" y="26423"/>
                </a:lnTo>
                <a:lnTo>
                  <a:pt x="2540" y="34760"/>
                </a:lnTo>
                <a:lnTo>
                  <a:pt x="4551" y="43176"/>
                </a:lnTo>
                <a:lnTo>
                  <a:pt x="5892" y="54502"/>
                </a:lnTo>
                <a:lnTo>
                  <a:pt x="6785" y="67767"/>
                </a:lnTo>
                <a:lnTo>
                  <a:pt x="7381" y="82326"/>
                </a:lnTo>
                <a:lnTo>
                  <a:pt x="9683" y="102509"/>
                </a:lnTo>
                <a:lnTo>
                  <a:pt x="13123" y="126442"/>
                </a:lnTo>
                <a:lnTo>
                  <a:pt x="17321" y="152874"/>
                </a:lnTo>
                <a:lnTo>
                  <a:pt x="27066" y="238124"/>
                </a:lnTo>
                <a:lnTo>
                  <a:pt x="35842" y="329671"/>
                </a:lnTo>
                <a:lnTo>
                  <a:pt x="39742" y="386233"/>
                </a:lnTo>
                <a:lnTo>
                  <a:pt x="41476" y="427246"/>
                </a:lnTo>
                <a:lnTo>
                  <a:pt x="42862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15"/>
          <p:cNvSpPr/>
          <p:nvPr/>
        </p:nvSpPr>
        <p:spPr>
          <a:xfrm>
            <a:off x="7244162" y="3411929"/>
            <a:ext cx="314514" cy="332411"/>
          </a:xfrm>
          <a:custGeom>
            <a:avLst/>
            <a:gdLst/>
            <a:ahLst/>
            <a:cxnLst/>
            <a:rect l="0" t="0" r="0" b="0"/>
            <a:pathLst>
              <a:path w="314514" h="332411">
                <a:moveTo>
                  <a:pt x="11030" y="59933"/>
                </a:moveTo>
                <a:lnTo>
                  <a:pt x="1929" y="50832"/>
                </a:lnTo>
                <a:lnTo>
                  <a:pt x="200" y="48150"/>
                </a:lnTo>
                <a:lnTo>
                  <a:pt x="0" y="46363"/>
                </a:lnTo>
                <a:lnTo>
                  <a:pt x="819" y="45171"/>
                </a:lnTo>
                <a:lnTo>
                  <a:pt x="1729" y="41307"/>
                </a:lnTo>
                <a:lnTo>
                  <a:pt x="1972" y="38944"/>
                </a:lnTo>
                <a:lnTo>
                  <a:pt x="4038" y="36415"/>
                </a:lnTo>
                <a:lnTo>
                  <a:pt x="11415" y="31065"/>
                </a:lnTo>
                <a:lnTo>
                  <a:pt x="21044" y="25513"/>
                </a:lnTo>
                <a:lnTo>
                  <a:pt x="26278" y="22699"/>
                </a:lnTo>
                <a:lnTo>
                  <a:pt x="51849" y="9636"/>
                </a:lnTo>
                <a:lnTo>
                  <a:pt x="59197" y="6400"/>
                </a:lnTo>
                <a:lnTo>
                  <a:pt x="65049" y="4242"/>
                </a:lnTo>
                <a:lnTo>
                  <a:pt x="69903" y="2803"/>
                </a:lnTo>
                <a:lnTo>
                  <a:pt x="75043" y="1844"/>
                </a:lnTo>
                <a:lnTo>
                  <a:pt x="80376" y="1204"/>
                </a:lnTo>
                <a:lnTo>
                  <a:pt x="85835" y="778"/>
                </a:lnTo>
                <a:lnTo>
                  <a:pt x="91380" y="494"/>
                </a:lnTo>
                <a:lnTo>
                  <a:pt x="102622" y="178"/>
                </a:lnTo>
                <a:lnTo>
                  <a:pt x="115109" y="0"/>
                </a:lnTo>
                <a:lnTo>
                  <a:pt x="124280" y="2499"/>
                </a:lnTo>
                <a:lnTo>
                  <a:pt x="133753" y="6784"/>
                </a:lnTo>
                <a:lnTo>
                  <a:pt x="141139" y="11864"/>
                </a:lnTo>
                <a:lnTo>
                  <a:pt x="147596" y="19837"/>
                </a:lnTo>
                <a:lnTo>
                  <a:pt x="150652" y="24630"/>
                </a:lnTo>
                <a:lnTo>
                  <a:pt x="152688" y="29730"/>
                </a:lnTo>
                <a:lnTo>
                  <a:pt x="154047" y="35035"/>
                </a:lnTo>
                <a:lnTo>
                  <a:pt x="154952" y="40477"/>
                </a:lnTo>
                <a:lnTo>
                  <a:pt x="154603" y="46010"/>
                </a:lnTo>
                <a:lnTo>
                  <a:pt x="153418" y="51603"/>
                </a:lnTo>
                <a:lnTo>
                  <a:pt x="151675" y="57237"/>
                </a:lnTo>
                <a:lnTo>
                  <a:pt x="148609" y="64804"/>
                </a:lnTo>
                <a:lnTo>
                  <a:pt x="144659" y="73657"/>
                </a:lnTo>
                <a:lnTo>
                  <a:pt x="135190" y="93655"/>
                </a:lnTo>
                <a:lnTo>
                  <a:pt x="112530" y="139716"/>
                </a:lnTo>
                <a:lnTo>
                  <a:pt x="111081" y="143601"/>
                </a:lnTo>
                <a:lnTo>
                  <a:pt x="111068" y="145239"/>
                </a:lnTo>
                <a:lnTo>
                  <a:pt x="117892" y="145575"/>
                </a:lnTo>
                <a:lnTo>
                  <a:pt x="122276" y="143698"/>
                </a:lnTo>
                <a:lnTo>
                  <a:pt x="128057" y="140542"/>
                </a:lnTo>
                <a:lnTo>
                  <a:pt x="134768" y="136532"/>
                </a:lnTo>
                <a:lnTo>
                  <a:pt x="144004" y="131954"/>
                </a:lnTo>
                <a:lnTo>
                  <a:pt x="154925" y="126997"/>
                </a:lnTo>
                <a:lnTo>
                  <a:pt x="166967" y="121787"/>
                </a:lnTo>
                <a:lnTo>
                  <a:pt x="177853" y="117362"/>
                </a:lnTo>
                <a:lnTo>
                  <a:pt x="197569" y="109904"/>
                </a:lnTo>
                <a:lnTo>
                  <a:pt x="206827" y="107535"/>
                </a:lnTo>
                <a:lnTo>
                  <a:pt x="215857" y="105955"/>
                </a:lnTo>
                <a:lnTo>
                  <a:pt x="224734" y="104902"/>
                </a:lnTo>
                <a:lnTo>
                  <a:pt x="233509" y="104200"/>
                </a:lnTo>
                <a:lnTo>
                  <a:pt x="242217" y="103732"/>
                </a:lnTo>
                <a:lnTo>
                  <a:pt x="250879" y="103420"/>
                </a:lnTo>
                <a:lnTo>
                  <a:pt x="258560" y="104164"/>
                </a:lnTo>
                <a:lnTo>
                  <a:pt x="265585" y="105613"/>
                </a:lnTo>
                <a:lnTo>
                  <a:pt x="272173" y="107532"/>
                </a:lnTo>
                <a:lnTo>
                  <a:pt x="278471" y="110715"/>
                </a:lnTo>
                <a:lnTo>
                  <a:pt x="284573" y="114743"/>
                </a:lnTo>
                <a:lnTo>
                  <a:pt x="290547" y="119333"/>
                </a:lnTo>
                <a:lnTo>
                  <a:pt x="299725" y="129513"/>
                </a:lnTo>
                <a:lnTo>
                  <a:pt x="303506" y="134895"/>
                </a:lnTo>
                <a:lnTo>
                  <a:pt x="306979" y="140388"/>
                </a:lnTo>
                <a:lnTo>
                  <a:pt x="310247" y="145954"/>
                </a:lnTo>
                <a:lnTo>
                  <a:pt x="313378" y="151570"/>
                </a:lnTo>
                <a:lnTo>
                  <a:pt x="314513" y="158172"/>
                </a:lnTo>
                <a:lnTo>
                  <a:pt x="314317" y="165431"/>
                </a:lnTo>
                <a:lnTo>
                  <a:pt x="313234" y="173127"/>
                </a:lnTo>
                <a:lnTo>
                  <a:pt x="311559" y="181116"/>
                </a:lnTo>
                <a:lnTo>
                  <a:pt x="309490" y="189299"/>
                </a:lnTo>
                <a:lnTo>
                  <a:pt x="307159" y="197612"/>
                </a:lnTo>
                <a:lnTo>
                  <a:pt x="302028" y="214469"/>
                </a:lnTo>
                <a:lnTo>
                  <a:pt x="299327" y="222965"/>
                </a:lnTo>
                <a:lnTo>
                  <a:pt x="295620" y="231486"/>
                </a:lnTo>
                <a:lnTo>
                  <a:pt x="291244" y="240024"/>
                </a:lnTo>
                <a:lnTo>
                  <a:pt x="286422" y="248573"/>
                </a:lnTo>
                <a:lnTo>
                  <a:pt x="279398" y="259036"/>
                </a:lnTo>
                <a:lnTo>
                  <a:pt x="270904" y="270774"/>
                </a:lnTo>
                <a:lnTo>
                  <a:pt x="261432" y="283361"/>
                </a:lnTo>
                <a:lnTo>
                  <a:pt x="253212" y="292705"/>
                </a:lnTo>
                <a:lnTo>
                  <a:pt x="245828" y="299887"/>
                </a:lnTo>
                <a:lnTo>
                  <a:pt x="238999" y="305627"/>
                </a:lnTo>
                <a:lnTo>
                  <a:pt x="233495" y="310406"/>
                </a:lnTo>
                <a:lnTo>
                  <a:pt x="224839" y="318257"/>
                </a:lnTo>
                <a:lnTo>
                  <a:pt x="215276" y="324921"/>
                </a:lnTo>
                <a:lnTo>
                  <a:pt x="205629" y="330106"/>
                </a:lnTo>
                <a:lnTo>
                  <a:pt x="198165" y="332410"/>
                </a:lnTo>
                <a:lnTo>
                  <a:pt x="194842" y="332072"/>
                </a:lnTo>
                <a:lnTo>
                  <a:pt x="191674" y="330894"/>
                </a:lnTo>
                <a:lnTo>
                  <a:pt x="185613" y="327998"/>
                </a:lnTo>
                <a:lnTo>
                  <a:pt x="179745" y="326710"/>
                </a:lnTo>
                <a:lnTo>
                  <a:pt x="176847" y="324462"/>
                </a:lnTo>
                <a:lnTo>
                  <a:pt x="173962" y="321058"/>
                </a:lnTo>
                <a:lnTo>
                  <a:pt x="156763" y="2999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16"/>
          <p:cNvSpPr/>
          <p:nvPr/>
        </p:nvSpPr>
        <p:spPr>
          <a:xfrm>
            <a:off x="7616088" y="3377565"/>
            <a:ext cx="135850" cy="437198"/>
          </a:xfrm>
          <a:custGeom>
            <a:avLst/>
            <a:gdLst/>
            <a:ahLst/>
            <a:cxnLst/>
            <a:rect l="0" t="0" r="0" b="0"/>
            <a:pathLst>
              <a:path w="135850" h="437198">
                <a:moveTo>
                  <a:pt x="42012" y="0"/>
                </a:moveTo>
                <a:lnTo>
                  <a:pt x="42012" y="48521"/>
                </a:lnTo>
                <a:lnTo>
                  <a:pt x="41060" y="56160"/>
                </a:lnTo>
                <a:lnTo>
                  <a:pt x="39472" y="65062"/>
                </a:lnTo>
                <a:lnTo>
                  <a:pt x="37461" y="74807"/>
                </a:lnTo>
                <a:lnTo>
                  <a:pt x="35168" y="84162"/>
                </a:lnTo>
                <a:lnTo>
                  <a:pt x="32686" y="93255"/>
                </a:lnTo>
                <a:lnTo>
                  <a:pt x="30080" y="102175"/>
                </a:lnTo>
                <a:lnTo>
                  <a:pt x="24644" y="122246"/>
                </a:lnTo>
                <a:lnTo>
                  <a:pt x="18100" y="146724"/>
                </a:lnTo>
                <a:lnTo>
                  <a:pt x="8841" y="179828"/>
                </a:lnTo>
                <a:lnTo>
                  <a:pt x="5611" y="195132"/>
                </a:lnTo>
                <a:lnTo>
                  <a:pt x="3456" y="209146"/>
                </a:lnTo>
                <a:lnTo>
                  <a:pt x="2021" y="222298"/>
                </a:lnTo>
                <a:lnTo>
                  <a:pt x="1064" y="236781"/>
                </a:lnTo>
                <a:lnTo>
                  <a:pt x="426" y="252151"/>
                </a:lnTo>
                <a:lnTo>
                  <a:pt x="0" y="268114"/>
                </a:lnTo>
                <a:lnTo>
                  <a:pt x="669" y="283517"/>
                </a:lnTo>
                <a:lnTo>
                  <a:pt x="2067" y="298549"/>
                </a:lnTo>
                <a:lnTo>
                  <a:pt x="3952" y="313332"/>
                </a:lnTo>
                <a:lnTo>
                  <a:pt x="6161" y="326998"/>
                </a:lnTo>
                <a:lnTo>
                  <a:pt x="8586" y="339919"/>
                </a:lnTo>
                <a:lnTo>
                  <a:pt x="11156" y="352342"/>
                </a:lnTo>
                <a:lnTo>
                  <a:pt x="13821" y="361577"/>
                </a:lnTo>
                <a:lnTo>
                  <a:pt x="16550" y="368686"/>
                </a:lnTo>
                <a:lnTo>
                  <a:pt x="19323" y="374378"/>
                </a:lnTo>
                <a:lnTo>
                  <a:pt x="23075" y="379125"/>
                </a:lnTo>
                <a:lnTo>
                  <a:pt x="27483" y="383243"/>
                </a:lnTo>
                <a:lnTo>
                  <a:pt x="32326" y="386940"/>
                </a:lnTo>
                <a:lnTo>
                  <a:pt x="36507" y="389405"/>
                </a:lnTo>
                <a:lnTo>
                  <a:pt x="40246" y="391048"/>
                </a:lnTo>
                <a:lnTo>
                  <a:pt x="43693" y="392144"/>
                </a:lnTo>
                <a:lnTo>
                  <a:pt x="46942" y="392874"/>
                </a:lnTo>
                <a:lnTo>
                  <a:pt x="50061" y="393361"/>
                </a:lnTo>
                <a:lnTo>
                  <a:pt x="53093" y="393685"/>
                </a:lnTo>
                <a:lnTo>
                  <a:pt x="56067" y="392949"/>
                </a:lnTo>
                <a:lnTo>
                  <a:pt x="59002" y="391506"/>
                </a:lnTo>
                <a:lnTo>
                  <a:pt x="61911" y="389591"/>
                </a:lnTo>
                <a:lnTo>
                  <a:pt x="65756" y="387362"/>
                </a:lnTo>
                <a:lnTo>
                  <a:pt x="75107" y="382346"/>
                </a:lnTo>
                <a:lnTo>
                  <a:pt x="79315" y="379675"/>
                </a:lnTo>
                <a:lnTo>
                  <a:pt x="83073" y="376941"/>
                </a:lnTo>
                <a:lnTo>
                  <a:pt x="86531" y="374167"/>
                </a:lnTo>
                <a:lnTo>
                  <a:pt x="89788" y="370412"/>
                </a:lnTo>
                <a:lnTo>
                  <a:pt x="92913" y="366004"/>
                </a:lnTo>
                <a:lnTo>
                  <a:pt x="95948" y="361160"/>
                </a:lnTo>
                <a:lnTo>
                  <a:pt x="100829" y="354121"/>
                </a:lnTo>
                <a:lnTo>
                  <a:pt x="113873" y="336139"/>
                </a:lnTo>
                <a:lnTo>
                  <a:pt x="118494" y="327915"/>
                </a:lnTo>
                <a:lnTo>
                  <a:pt x="121575" y="320527"/>
                </a:lnTo>
                <a:lnTo>
                  <a:pt x="123629" y="313698"/>
                </a:lnTo>
                <a:lnTo>
                  <a:pt x="128451" y="295948"/>
                </a:lnTo>
                <a:lnTo>
                  <a:pt x="131070" y="285881"/>
                </a:lnTo>
                <a:lnTo>
                  <a:pt x="132817" y="276312"/>
                </a:lnTo>
                <a:lnTo>
                  <a:pt x="133980" y="267076"/>
                </a:lnTo>
                <a:lnTo>
                  <a:pt x="135274" y="251098"/>
                </a:lnTo>
                <a:lnTo>
                  <a:pt x="135849" y="240821"/>
                </a:lnTo>
                <a:lnTo>
                  <a:pt x="135050" y="237700"/>
                </a:lnTo>
                <a:lnTo>
                  <a:pt x="133565" y="235619"/>
                </a:lnTo>
                <a:lnTo>
                  <a:pt x="131622" y="234232"/>
                </a:lnTo>
                <a:lnTo>
                  <a:pt x="130327" y="232354"/>
                </a:lnTo>
                <a:lnTo>
                  <a:pt x="128888" y="227728"/>
                </a:lnTo>
                <a:lnTo>
                  <a:pt x="127552" y="227066"/>
                </a:lnTo>
                <a:lnTo>
                  <a:pt x="125709" y="227577"/>
                </a:lnTo>
                <a:lnTo>
                  <a:pt x="123527" y="228871"/>
                </a:lnTo>
                <a:lnTo>
                  <a:pt x="121121" y="229733"/>
                </a:lnTo>
                <a:lnTo>
                  <a:pt x="118563" y="230308"/>
                </a:lnTo>
                <a:lnTo>
                  <a:pt x="115906" y="230691"/>
                </a:lnTo>
                <a:lnTo>
                  <a:pt x="112230" y="231899"/>
                </a:lnTo>
                <a:lnTo>
                  <a:pt x="107873" y="233656"/>
                </a:lnTo>
                <a:lnTo>
                  <a:pt x="103064" y="235781"/>
                </a:lnTo>
                <a:lnTo>
                  <a:pt x="98906" y="239102"/>
                </a:lnTo>
                <a:lnTo>
                  <a:pt x="95182" y="243221"/>
                </a:lnTo>
                <a:lnTo>
                  <a:pt x="91746" y="247873"/>
                </a:lnTo>
                <a:lnTo>
                  <a:pt x="88502" y="252878"/>
                </a:lnTo>
                <a:lnTo>
                  <a:pt x="85389" y="258120"/>
                </a:lnTo>
                <a:lnTo>
                  <a:pt x="82359" y="263520"/>
                </a:lnTo>
                <a:lnTo>
                  <a:pt x="79388" y="269977"/>
                </a:lnTo>
                <a:lnTo>
                  <a:pt x="76454" y="277140"/>
                </a:lnTo>
                <a:lnTo>
                  <a:pt x="73546" y="284772"/>
                </a:lnTo>
                <a:lnTo>
                  <a:pt x="68749" y="294623"/>
                </a:lnTo>
                <a:lnTo>
                  <a:pt x="62695" y="305953"/>
                </a:lnTo>
                <a:lnTo>
                  <a:pt x="55800" y="318268"/>
                </a:lnTo>
                <a:lnTo>
                  <a:pt x="51204" y="329336"/>
                </a:lnTo>
                <a:lnTo>
                  <a:pt x="48140" y="339572"/>
                </a:lnTo>
                <a:lnTo>
                  <a:pt x="46097" y="349254"/>
                </a:lnTo>
                <a:lnTo>
                  <a:pt x="43783" y="358566"/>
                </a:lnTo>
                <a:lnTo>
                  <a:pt x="41288" y="367631"/>
                </a:lnTo>
                <a:lnTo>
                  <a:pt x="38671" y="376532"/>
                </a:lnTo>
                <a:lnTo>
                  <a:pt x="35975" y="384372"/>
                </a:lnTo>
                <a:lnTo>
                  <a:pt x="33224" y="391503"/>
                </a:lnTo>
                <a:lnTo>
                  <a:pt x="30439" y="398161"/>
                </a:lnTo>
                <a:lnTo>
                  <a:pt x="29534" y="403553"/>
                </a:lnTo>
                <a:lnTo>
                  <a:pt x="29884" y="408101"/>
                </a:lnTo>
                <a:lnTo>
                  <a:pt x="32811" y="416646"/>
                </a:lnTo>
                <a:lnTo>
                  <a:pt x="34926" y="421591"/>
                </a:lnTo>
                <a:lnTo>
                  <a:pt x="42012" y="437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17"/>
          <p:cNvSpPr/>
          <p:nvPr/>
        </p:nvSpPr>
        <p:spPr>
          <a:xfrm>
            <a:off x="7872412" y="3746182"/>
            <a:ext cx="8573" cy="188596"/>
          </a:xfrm>
          <a:custGeom>
            <a:avLst/>
            <a:gdLst/>
            <a:ahLst/>
            <a:cxnLst/>
            <a:rect l="0" t="0" r="0" b="0"/>
            <a:pathLst>
              <a:path w="8573" h="188596">
                <a:moveTo>
                  <a:pt x="0" y="0"/>
                </a:moveTo>
                <a:lnTo>
                  <a:pt x="0" y="47727"/>
                </a:lnTo>
                <a:lnTo>
                  <a:pt x="2539" y="92332"/>
                </a:lnTo>
                <a:lnTo>
                  <a:pt x="6785" y="154040"/>
                </a:lnTo>
                <a:lnTo>
                  <a:pt x="8572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18"/>
          <p:cNvSpPr/>
          <p:nvPr/>
        </p:nvSpPr>
        <p:spPr>
          <a:xfrm>
            <a:off x="7993196" y="3403635"/>
            <a:ext cx="204972" cy="419154"/>
          </a:xfrm>
          <a:custGeom>
            <a:avLst/>
            <a:gdLst/>
            <a:ahLst/>
            <a:cxnLst/>
            <a:rect l="0" t="0" r="0" b="0"/>
            <a:pathLst>
              <a:path w="204972" h="419154">
                <a:moveTo>
                  <a:pt x="196398" y="8219"/>
                </a:moveTo>
                <a:lnTo>
                  <a:pt x="182746" y="3669"/>
                </a:lnTo>
                <a:lnTo>
                  <a:pt x="176820" y="2328"/>
                </a:lnTo>
                <a:lnTo>
                  <a:pt x="170963" y="1435"/>
                </a:lnTo>
                <a:lnTo>
                  <a:pt x="165154" y="839"/>
                </a:lnTo>
                <a:lnTo>
                  <a:pt x="159376" y="442"/>
                </a:lnTo>
                <a:lnTo>
                  <a:pt x="153619" y="177"/>
                </a:lnTo>
                <a:lnTo>
                  <a:pt x="147877" y="0"/>
                </a:lnTo>
                <a:lnTo>
                  <a:pt x="143095" y="835"/>
                </a:lnTo>
                <a:lnTo>
                  <a:pt x="138956" y="2344"/>
                </a:lnTo>
                <a:lnTo>
                  <a:pt x="130863" y="6561"/>
                </a:lnTo>
                <a:lnTo>
                  <a:pt x="120918" y="11610"/>
                </a:lnTo>
                <a:lnTo>
                  <a:pt x="113692" y="16195"/>
                </a:lnTo>
                <a:lnTo>
                  <a:pt x="105067" y="22109"/>
                </a:lnTo>
                <a:lnTo>
                  <a:pt x="95505" y="28909"/>
                </a:lnTo>
                <a:lnTo>
                  <a:pt x="86275" y="36300"/>
                </a:lnTo>
                <a:lnTo>
                  <a:pt x="77263" y="44085"/>
                </a:lnTo>
                <a:lnTo>
                  <a:pt x="60582" y="59402"/>
                </a:lnTo>
                <a:lnTo>
                  <a:pt x="46818" y="72560"/>
                </a:lnTo>
                <a:lnTo>
                  <a:pt x="39529" y="81593"/>
                </a:lnTo>
                <a:lnTo>
                  <a:pt x="31811" y="92378"/>
                </a:lnTo>
                <a:lnTo>
                  <a:pt x="23809" y="104330"/>
                </a:lnTo>
                <a:lnTo>
                  <a:pt x="17521" y="114203"/>
                </a:lnTo>
                <a:lnTo>
                  <a:pt x="12378" y="122690"/>
                </a:lnTo>
                <a:lnTo>
                  <a:pt x="7995" y="130253"/>
                </a:lnTo>
                <a:lnTo>
                  <a:pt x="3126" y="141197"/>
                </a:lnTo>
                <a:lnTo>
                  <a:pt x="963" y="150188"/>
                </a:lnTo>
                <a:lnTo>
                  <a:pt x="0" y="160534"/>
                </a:lnTo>
                <a:lnTo>
                  <a:pt x="697" y="165008"/>
                </a:lnTo>
                <a:lnTo>
                  <a:pt x="5274" y="175855"/>
                </a:lnTo>
                <a:lnTo>
                  <a:pt x="6680" y="182101"/>
                </a:lnTo>
                <a:lnTo>
                  <a:pt x="8958" y="184148"/>
                </a:lnTo>
                <a:lnTo>
                  <a:pt x="12384" y="185513"/>
                </a:lnTo>
                <a:lnTo>
                  <a:pt x="16572" y="186422"/>
                </a:lnTo>
                <a:lnTo>
                  <a:pt x="22221" y="187982"/>
                </a:lnTo>
                <a:lnTo>
                  <a:pt x="36120" y="192254"/>
                </a:lnTo>
                <a:lnTo>
                  <a:pt x="44779" y="195679"/>
                </a:lnTo>
                <a:lnTo>
                  <a:pt x="54361" y="199867"/>
                </a:lnTo>
                <a:lnTo>
                  <a:pt x="64560" y="204565"/>
                </a:lnTo>
                <a:lnTo>
                  <a:pt x="74215" y="207696"/>
                </a:lnTo>
                <a:lnTo>
                  <a:pt x="83511" y="209784"/>
                </a:lnTo>
                <a:lnTo>
                  <a:pt x="92565" y="211176"/>
                </a:lnTo>
                <a:lnTo>
                  <a:pt x="100506" y="214009"/>
                </a:lnTo>
                <a:lnTo>
                  <a:pt x="107706" y="217802"/>
                </a:lnTo>
                <a:lnTo>
                  <a:pt x="114409" y="222237"/>
                </a:lnTo>
                <a:lnTo>
                  <a:pt x="134559" y="234784"/>
                </a:lnTo>
                <a:lnTo>
                  <a:pt x="146600" y="242130"/>
                </a:lnTo>
                <a:lnTo>
                  <a:pt x="156532" y="248932"/>
                </a:lnTo>
                <a:lnTo>
                  <a:pt x="165058" y="255372"/>
                </a:lnTo>
                <a:lnTo>
                  <a:pt x="172647" y="261571"/>
                </a:lnTo>
                <a:lnTo>
                  <a:pt x="178659" y="267608"/>
                </a:lnTo>
                <a:lnTo>
                  <a:pt x="183621" y="273537"/>
                </a:lnTo>
                <a:lnTo>
                  <a:pt x="187879" y="279396"/>
                </a:lnTo>
                <a:lnTo>
                  <a:pt x="191671" y="285206"/>
                </a:lnTo>
                <a:lnTo>
                  <a:pt x="195153" y="290985"/>
                </a:lnTo>
                <a:lnTo>
                  <a:pt x="198425" y="296742"/>
                </a:lnTo>
                <a:lnTo>
                  <a:pt x="202062" y="308219"/>
                </a:lnTo>
                <a:lnTo>
                  <a:pt x="203678" y="320623"/>
                </a:lnTo>
                <a:lnTo>
                  <a:pt x="204109" y="327931"/>
                </a:lnTo>
                <a:lnTo>
                  <a:pt x="204396" y="335661"/>
                </a:lnTo>
                <a:lnTo>
                  <a:pt x="203636" y="342719"/>
                </a:lnTo>
                <a:lnTo>
                  <a:pt x="200251" y="355641"/>
                </a:lnTo>
                <a:lnTo>
                  <a:pt x="197061" y="361754"/>
                </a:lnTo>
                <a:lnTo>
                  <a:pt x="193030" y="367734"/>
                </a:lnTo>
                <a:lnTo>
                  <a:pt x="188438" y="373626"/>
                </a:lnTo>
                <a:lnTo>
                  <a:pt x="184424" y="379459"/>
                </a:lnTo>
                <a:lnTo>
                  <a:pt x="180796" y="385252"/>
                </a:lnTo>
                <a:lnTo>
                  <a:pt x="177424" y="391020"/>
                </a:lnTo>
                <a:lnTo>
                  <a:pt x="173272" y="395817"/>
                </a:lnTo>
                <a:lnTo>
                  <a:pt x="168598" y="399968"/>
                </a:lnTo>
                <a:lnTo>
                  <a:pt x="163578" y="403688"/>
                </a:lnTo>
                <a:lnTo>
                  <a:pt x="158325" y="407120"/>
                </a:lnTo>
                <a:lnTo>
                  <a:pt x="152919" y="410361"/>
                </a:lnTo>
                <a:lnTo>
                  <a:pt x="147410" y="413474"/>
                </a:lnTo>
                <a:lnTo>
                  <a:pt x="142785" y="415549"/>
                </a:lnTo>
                <a:lnTo>
                  <a:pt x="138749" y="416932"/>
                </a:lnTo>
                <a:lnTo>
                  <a:pt x="135105" y="417855"/>
                </a:lnTo>
                <a:lnTo>
                  <a:pt x="130772" y="418470"/>
                </a:lnTo>
                <a:lnTo>
                  <a:pt x="125977" y="418880"/>
                </a:lnTo>
                <a:lnTo>
                  <a:pt x="120876" y="419153"/>
                </a:lnTo>
                <a:lnTo>
                  <a:pt x="115570" y="418383"/>
                </a:lnTo>
                <a:lnTo>
                  <a:pt x="110128" y="416917"/>
                </a:lnTo>
                <a:lnTo>
                  <a:pt x="104594" y="414987"/>
                </a:lnTo>
                <a:lnTo>
                  <a:pt x="100906" y="411795"/>
                </a:lnTo>
                <a:lnTo>
                  <a:pt x="98447" y="407762"/>
                </a:lnTo>
                <a:lnTo>
                  <a:pt x="94763" y="398202"/>
                </a:lnTo>
                <a:lnTo>
                  <a:pt x="89950" y="387602"/>
                </a:lnTo>
                <a:lnTo>
                  <a:pt x="87333" y="381156"/>
                </a:lnTo>
                <a:lnTo>
                  <a:pt x="84636" y="374002"/>
                </a:lnTo>
                <a:lnTo>
                  <a:pt x="81885" y="366374"/>
                </a:lnTo>
                <a:lnTo>
                  <a:pt x="81004" y="357479"/>
                </a:lnTo>
                <a:lnTo>
                  <a:pt x="81369" y="347739"/>
                </a:lnTo>
                <a:lnTo>
                  <a:pt x="82564" y="337436"/>
                </a:lnTo>
                <a:lnTo>
                  <a:pt x="84314" y="326757"/>
                </a:lnTo>
                <a:lnTo>
                  <a:pt x="86434" y="315828"/>
                </a:lnTo>
                <a:lnTo>
                  <a:pt x="88799" y="304732"/>
                </a:lnTo>
                <a:lnTo>
                  <a:pt x="90375" y="293524"/>
                </a:lnTo>
                <a:lnTo>
                  <a:pt x="91426" y="282243"/>
                </a:lnTo>
                <a:lnTo>
                  <a:pt x="92127" y="270912"/>
                </a:lnTo>
                <a:lnTo>
                  <a:pt x="94500" y="259548"/>
                </a:lnTo>
                <a:lnTo>
                  <a:pt x="97986" y="248162"/>
                </a:lnTo>
                <a:lnTo>
                  <a:pt x="102215" y="236761"/>
                </a:lnTo>
                <a:lnTo>
                  <a:pt x="107892" y="224398"/>
                </a:lnTo>
                <a:lnTo>
                  <a:pt x="114534" y="211394"/>
                </a:lnTo>
                <a:lnTo>
                  <a:pt x="128582" y="185197"/>
                </a:lnTo>
                <a:lnTo>
                  <a:pt x="141175" y="160854"/>
                </a:lnTo>
                <a:lnTo>
                  <a:pt x="148153" y="149028"/>
                </a:lnTo>
                <a:lnTo>
                  <a:pt x="155663" y="137334"/>
                </a:lnTo>
                <a:lnTo>
                  <a:pt x="163527" y="125729"/>
                </a:lnTo>
                <a:lnTo>
                  <a:pt x="170673" y="112277"/>
                </a:lnTo>
                <a:lnTo>
                  <a:pt x="177344" y="97593"/>
                </a:lnTo>
                <a:lnTo>
                  <a:pt x="183696" y="82090"/>
                </a:lnTo>
                <a:lnTo>
                  <a:pt x="193293" y="57243"/>
                </a:lnTo>
                <a:lnTo>
                  <a:pt x="197186" y="46617"/>
                </a:lnTo>
                <a:lnTo>
                  <a:pt x="199781" y="38580"/>
                </a:lnTo>
                <a:lnTo>
                  <a:pt x="202664" y="27111"/>
                </a:lnTo>
                <a:lnTo>
                  <a:pt x="203946" y="18838"/>
                </a:lnTo>
                <a:lnTo>
                  <a:pt x="204971" y="82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19"/>
          <p:cNvSpPr/>
          <p:nvPr/>
        </p:nvSpPr>
        <p:spPr>
          <a:xfrm>
            <a:off x="8294726" y="3368992"/>
            <a:ext cx="211009" cy="479408"/>
          </a:xfrm>
          <a:custGeom>
            <a:avLst/>
            <a:gdLst/>
            <a:ahLst/>
            <a:cxnLst/>
            <a:rect l="0" t="0" r="0" b="0"/>
            <a:pathLst>
              <a:path w="211009" h="479408">
                <a:moveTo>
                  <a:pt x="134899" y="0"/>
                </a:moveTo>
                <a:lnTo>
                  <a:pt x="130348" y="9102"/>
                </a:lnTo>
                <a:lnTo>
                  <a:pt x="125197" y="15593"/>
                </a:lnTo>
                <a:lnTo>
                  <a:pt x="117954" y="23730"/>
                </a:lnTo>
                <a:lnTo>
                  <a:pt x="109314" y="32965"/>
                </a:lnTo>
                <a:lnTo>
                  <a:pt x="101650" y="41980"/>
                </a:lnTo>
                <a:lnTo>
                  <a:pt x="94635" y="50846"/>
                </a:lnTo>
                <a:lnTo>
                  <a:pt x="79856" y="70224"/>
                </a:lnTo>
                <a:lnTo>
                  <a:pt x="60588" y="94710"/>
                </a:lnTo>
                <a:lnTo>
                  <a:pt x="52021" y="106003"/>
                </a:lnTo>
                <a:lnTo>
                  <a:pt x="37422" y="126170"/>
                </a:lnTo>
                <a:lnTo>
                  <a:pt x="18492" y="153589"/>
                </a:lnTo>
                <a:lnTo>
                  <a:pt x="13480" y="163352"/>
                </a:lnTo>
                <a:lnTo>
                  <a:pt x="9185" y="173671"/>
                </a:lnTo>
                <a:lnTo>
                  <a:pt x="5370" y="184361"/>
                </a:lnTo>
                <a:lnTo>
                  <a:pt x="1130" y="198778"/>
                </a:lnTo>
                <a:lnTo>
                  <a:pt x="0" y="203956"/>
                </a:lnTo>
                <a:lnTo>
                  <a:pt x="199" y="209314"/>
                </a:lnTo>
                <a:lnTo>
                  <a:pt x="2959" y="220346"/>
                </a:lnTo>
                <a:lnTo>
                  <a:pt x="5318" y="232716"/>
                </a:lnTo>
                <a:lnTo>
                  <a:pt x="7554" y="236107"/>
                </a:lnTo>
                <a:lnTo>
                  <a:pt x="10950" y="239319"/>
                </a:lnTo>
                <a:lnTo>
                  <a:pt x="15119" y="242414"/>
                </a:lnTo>
                <a:lnTo>
                  <a:pt x="19803" y="245429"/>
                </a:lnTo>
                <a:lnTo>
                  <a:pt x="24831" y="248392"/>
                </a:lnTo>
                <a:lnTo>
                  <a:pt x="30087" y="251320"/>
                </a:lnTo>
                <a:lnTo>
                  <a:pt x="41008" y="257113"/>
                </a:lnTo>
                <a:lnTo>
                  <a:pt x="46588" y="259991"/>
                </a:lnTo>
                <a:lnTo>
                  <a:pt x="53165" y="262863"/>
                </a:lnTo>
                <a:lnTo>
                  <a:pt x="60407" y="265729"/>
                </a:lnTo>
                <a:lnTo>
                  <a:pt x="68093" y="268593"/>
                </a:lnTo>
                <a:lnTo>
                  <a:pt x="76073" y="270502"/>
                </a:lnTo>
                <a:lnTo>
                  <a:pt x="84253" y="271774"/>
                </a:lnTo>
                <a:lnTo>
                  <a:pt x="92562" y="272623"/>
                </a:lnTo>
                <a:lnTo>
                  <a:pt x="103817" y="276046"/>
                </a:lnTo>
                <a:lnTo>
                  <a:pt x="117034" y="281186"/>
                </a:lnTo>
                <a:lnTo>
                  <a:pt x="143152" y="292612"/>
                </a:lnTo>
                <a:lnTo>
                  <a:pt x="161109" y="300865"/>
                </a:lnTo>
                <a:lnTo>
                  <a:pt x="168565" y="305351"/>
                </a:lnTo>
                <a:lnTo>
                  <a:pt x="175440" y="310248"/>
                </a:lnTo>
                <a:lnTo>
                  <a:pt x="181929" y="315417"/>
                </a:lnTo>
                <a:lnTo>
                  <a:pt x="188160" y="322673"/>
                </a:lnTo>
                <a:lnTo>
                  <a:pt x="194219" y="331320"/>
                </a:lnTo>
                <a:lnTo>
                  <a:pt x="200163" y="340895"/>
                </a:lnTo>
                <a:lnTo>
                  <a:pt x="204125" y="349184"/>
                </a:lnTo>
                <a:lnTo>
                  <a:pt x="208529" y="363473"/>
                </a:lnTo>
                <a:lnTo>
                  <a:pt x="210485" y="376173"/>
                </a:lnTo>
                <a:lnTo>
                  <a:pt x="211008" y="382227"/>
                </a:lnTo>
                <a:lnTo>
                  <a:pt x="209451" y="389121"/>
                </a:lnTo>
                <a:lnTo>
                  <a:pt x="206507" y="396574"/>
                </a:lnTo>
                <a:lnTo>
                  <a:pt x="202640" y="404400"/>
                </a:lnTo>
                <a:lnTo>
                  <a:pt x="198157" y="411523"/>
                </a:lnTo>
                <a:lnTo>
                  <a:pt x="193263" y="418176"/>
                </a:lnTo>
                <a:lnTo>
                  <a:pt x="188096" y="424516"/>
                </a:lnTo>
                <a:lnTo>
                  <a:pt x="182746" y="430648"/>
                </a:lnTo>
                <a:lnTo>
                  <a:pt x="177274" y="436641"/>
                </a:lnTo>
                <a:lnTo>
                  <a:pt x="171722" y="442542"/>
                </a:lnTo>
                <a:lnTo>
                  <a:pt x="165163" y="448380"/>
                </a:lnTo>
                <a:lnTo>
                  <a:pt x="157932" y="454178"/>
                </a:lnTo>
                <a:lnTo>
                  <a:pt x="150254" y="459948"/>
                </a:lnTo>
                <a:lnTo>
                  <a:pt x="144182" y="464747"/>
                </a:lnTo>
                <a:lnTo>
                  <a:pt x="139184" y="468899"/>
                </a:lnTo>
                <a:lnTo>
                  <a:pt x="134898" y="472619"/>
                </a:lnTo>
                <a:lnTo>
                  <a:pt x="129183" y="475100"/>
                </a:lnTo>
                <a:lnTo>
                  <a:pt x="122516" y="476753"/>
                </a:lnTo>
                <a:lnTo>
                  <a:pt x="115213" y="477856"/>
                </a:lnTo>
                <a:lnTo>
                  <a:pt x="108440" y="478590"/>
                </a:lnTo>
                <a:lnTo>
                  <a:pt x="102019" y="479080"/>
                </a:lnTo>
                <a:lnTo>
                  <a:pt x="95835" y="479407"/>
                </a:lnTo>
                <a:lnTo>
                  <a:pt x="89806" y="478672"/>
                </a:lnTo>
                <a:lnTo>
                  <a:pt x="83882" y="477230"/>
                </a:lnTo>
                <a:lnTo>
                  <a:pt x="78028" y="475316"/>
                </a:lnTo>
                <a:lnTo>
                  <a:pt x="72219" y="472135"/>
                </a:lnTo>
                <a:lnTo>
                  <a:pt x="66443" y="468109"/>
                </a:lnTo>
                <a:lnTo>
                  <a:pt x="60687" y="463520"/>
                </a:lnTo>
                <a:lnTo>
                  <a:pt x="55896" y="458556"/>
                </a:lnTo>
                <a:lnTo>
                  <a:pt x="51750" y="453342"/>
                </a:lnTo>
                <a:lnTo>
                  <a:pt x="48034" y="447960"/>
                </a:lnTo>
                <a:lnTo>
                  <a:pt x="43905" y="436901"/>
                </a:lnTo>
                <a:lnTo>
                  <a:pt x="41117" y="423731"/>
                </a:lnTo>
                <a:lnTo>
                  <a:pt x="36703" y="405177"/>
                </a:lnTo>
                <a:lnTo>
                  <a:pt x="36097" y="394896"/>
                </a:lnTo>
                <a:lnTo>
                  <a:pt x="36646" y="384232"/>
                </a:lnTo>
                <a:lnTo>
                  <a:pt x="37964" y="373312"/>
                </a:lnTo>
                <a:lnTo>
                  <a:pt x="39795" y="362222"/>
                </a:lnTo>
                <a:lnTo>
                  <a:pt x="41970" y="351019"/>
                </a:lnTo>
                <a:lnTo>
                  <a:pt x="46925" y="328411"/>
                </a:lnTo>
                <a:lnTo>
                  <a:pt x="52301" y="305663"/>
                </a:lnTo>
                <a:lnTo>
                  <a:pt x="56021" y="294263"/>
                </a:lnTo>
                <a:lnTo>
                  <a:pt x="60406" y="282853"/>
                </a:lnTo>
                <a:lnTo>
                  <a:pt x="65235" y="271436"/>
                </a:lnTo>
                <a:lnTo>
                  <a:pt x="73215" y="256205"/>
                </a:lnTo>
                <a:lnTo>
                  <a:pt x="83299" y="238431"/>
                </a:lnTo>
                <a:lnTo>
                  <a:pt x="94784" y="218961"/>
                </a:lnTo>
                <a:lnTo>
                  <a:pt x="112625" y="187169"/>
                </a:lnTo>
                <a:lnTo>
                  <a:pt x="120050" y="173357"/>
                </a:lnTo>
                <a:lnTo>
                  <a:pt x="127857" y="162244"/>
                </a:lnTo>
                <a:lnTo>
                  <a:pt x="135919" y="152930"/>
                </a:lnTo>
                <a:lnTo>
                  <a:pt x="144151" y="144816"/>
                </a:lnTo>
                <a:lnTo>
                  <a:pt x="150592" y="136549"/>
                </a:lnTo>
                <a:lnTo>
                  <a:pt x="155839" y="128180"/>
                </a:lnTo>
                <a:lnTo>
                  <a:pt x="160288" y="119743"/>
                </a:lnTo>
                <a:lnTo>
                  <a:pt x="164208" y="113167"/>
                </a:lnTo>
                <a:lnTo>
                  <a:pt x="167772" y="107829"/>
                </a:lnTo>
                <a:lnTo>
                  <a:pt x="186333" y="68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20"/>
          <p:cNvSpPr/>
          <p:nvPr/>
        </p:nvSpPr>
        <p:spPr>
          <a:xfrm>
            <a:off x="8523922" y="3360453"/>
            <a:ext cx="306870" cy="462883"/>
          </a:xfrm>
          <a:custGeom>
            <a:avLst/>
            <a:gdLst/>
            <a:ahLst/>
            <a:cxnLst/>
            <a:rect l="0" t="0" r="0" b="0"/>
            <a:pathLst>
              <a:path w="306870" h="462883">
                <a:moveTo>
                  <a:pt x="128587" y="8539"/>
                </a:moveTo>
                <a:lnTo>
                  <a:pt x="192797" y="8539"/>
                </a:lnTo>
                <a:lnTo>
                  <a:pt x="210446" y="7587"/>
                </a:lnTo>
                <a:lnTo>
                  <a:pt x="229832" y="5999"/>
                </a:lnTo>
                <a:lnTo>
                  <a:pt x="279291" y="1158"/>
                </a:lnTo>
                <a:lnTo>
                  <a:pt x="283514" y="496"/>
                </a:lnTo>
                <a:lnTo>
                  <a:pt x="283308" y="320"/>
                </a:lnTo>
                <a:lnTo>
                  <a:pt x="279359" y="1154"/>
                </a:lnTo>
                <a:lnTo>
                  <a:pt x="264812" y="4622"/>
                </a:lnTo>
                <a:lnTo>
                  <a:pt x="256552" y="5928"/>
                </a:lnTo>
                <a:lnTo>
                  <a:pt x="248187" y="6798"/>
                </a:lnTo>
                <a:lnTo>
                  <a:pt x="239753" y="7379"/>
                </a:lnTo>
                <a:lnTo>
                  <a:pt x="231273" y="7765"/>
                </a:lnTo>
                <a:lnTo>
                  <a:pt x="214231" y="8195"/>
                </a:lnTo>
                <a:lnTo>
                  <a:pt x="203780" y="9263"/>
                </a:lnTo>
                <a:lnTo>
                  <a:pt x="192052" y="10926"/>
                </a:lnTo>
                <a:lnTo>
                  <a:pt x="179469" y="12988"/>
                </a:lnTo>
                <a:lnTo>
                  <a:pt x="170128" y="13410"/>
                </a:lnTo>
                <a:lnTo>
                  <a:pt x="162950" y="12739"/>
                </a:lnTo>
                <a:lnTo>
                  <a:pt x="157210" y="11339"/>
                </a:lnTo>
                <a:lnTo>
                  <a:pt x="149574" y="10405"/>
                </a:lnTo>
                <a:lnTo>
                  <a:pt x="140674" y="9783"/>
                </a:lnTo>
                <a:lnTo>
                  <a:pt x="130931" y="9369"/>
                </a:lnTo>
                <a:lnTo>
                  <a:pt x="123482" y="8140"/>
                </a:lnTo>
                <a:lnTo>
                  <a:pt x="117564" y="6368"/>
                </a:lnTo>
                <a:lnTo>
                  <a:pt x="105773" y="1231"/>
                </a:lnTo>
                <a:lnTo>
                  <a:pt x="99179" y="341"/>
                </a:lnTo>
                <a:lnTo>
                  <a:pt x="91194" y="77"/>
                </a:lnTo>
                <a:lnTo>
                  <a:pt x="87346" y="0"/>
                </a:lnTo>
                <a:lnTo>
                  <a:pt x="86805" y="941"/>
                </a:lnTo>
                <a:lnTo>
                  <a:pt x="86205" y="4527"/>
                </a:lnTo>
                <a:lnTo>
                  <a:pt x="85939" y="14376"/>
                </a:lnTo>
                <a:lnTo>
                  <a:pt x="85767" y="39431"/>
                </a:lnTo>
                <a:lnTo>
                  <a:pt x="83204" y="51162"/>
                </a:lnTo>
                <a:lnTo>
                  <a:pt x="81186" y="56957"/>
                </a:lnTo>
                <a:lnTo>
                  <a:pt x="77938" y="68440"/>
                </a:lnTo>
                <a:lnTo>
                  <a:pt x="69247" y="101519"/>
                </a:lnTo>
                <a:lnTo>
                  <a:pt x="65214" y="119103"/>
                </a:lnTo>
                <a:lnTo>
                  <a:pt x="58194" y="153881"/>
                </a:lnTo>
                <a:lnTo>
                  <a:pt x="55941" y="166394"/>
                </a:lnTo>
                <a:lnTo>
                  <a:pt x="54439" y="175688"/>
                </a:lnTo>
                <a:lnTo>
                  <a:pt x="53438" y="182837"/>
                </a:lnTo>
                <a:lnTo>
                  <a:pt x="54865" y="195860"/>
                </a:lnTo>
                <a:lnTo>
                  <a:pt x="56579" y="202000"/>
                </a:lnTo>
                <a:lnTo>
                  <a:pt x="58675" y="206093"/>
                </a:lnTo>
                <a:lnTo>
                  <a:pt x="61024" y="208822"/>
                </a:lnTo>
                <a:lnTo>
                  <a:pt x="63542" y="210641"/>
                </a:lnTo>
                <a:lnTo>
                  <a:pt x="66174" y="210901"/>
                </a:lnTo>
                <a:lnTo>
                  <a:pt x="68882" y="210122"/>
                </a:lnTo>
                <a:lnTo>
                  <a:pt x="74429" y="206717"/>
                </a:lnTo>
                <a:lnTo>
                  <a:pt x="83861" y="199444"/>
                </a:lnTo>
                <a:lnTo>
                  <a:pt x="93151" y="194033"/>
                </a:lnTo>
                <a:lnTo>
                  <a:pt x="99248" y="191257"/>
                </a:lnTo>
                <a:lnTo>
                  <a:pt x="106171" y="188454"/>
                </a:lnTo>
                <a:lnTo>
                  <a:pt x="113643" y="185632"/>
                </a:lnTo>
                <a:lnTo>
                  <a:pt x="129566" y="179957"/>
                </a:lnTo>
                <a:lnTo>
                  <a:pt x="137812" y="177110"/>
                </a:lnTo>
                <a:lnTo>
                  <a:pt x="146167" y="175212"/>
                </a:lnTo>
                <a:lnTo>
                  <a:pt x="154595" y="173947"/>
                </a:lnTo>
                <a:lnTo>
                  <a:pt x="163070" y="173104"/>
                </a:lnTo>
                <a:lnTo>
                  <a:pt x="171579" y="172541"/>
                </a:lnTo>
                <a:lnTo>
                  <a:pt x="180108" y="172167"/>
                </a:lnTo>
                <a:lnTo>
                  <a:pt x="203225" y="171639"/>
                </a:lnTo>
                <a:lnTo>
                  <a:pt x="209779" y="171565"/>
                </a:lnTo>
                <a:lnTo>
                  <a:pt x="217005" y="172468"/>
                </a:lnTo>
                <a:lnTo>
                  <a:pt x="224680" y="174023"/>
                </a:lnTo>
                <a:lnTo>
                  <a:pt x="232655" y="176011"/>
                </a:lnTo>
                <a:lnTo>
                  <a:pt x="239875" y="178290"/>
                </a:lnTo>
                <a:lnTo>
                  <a:pt x="246594" y="180761"/>
                </a:lnTo>
                <a:lnTo>
                  <a:pt x="252979" y="183361"/>
                </a:lnTo>
                <a:lnTo>
                  <a:pt x="259141" y="186047"/>
                </a:lnTo>
                <a:lnTo>
                  <a:pt x="271065" y="191572"/>
                </a:lnTo>
                <a:lnTo>
                  <a:pt x="275961" y="195331"/>
                </a:lnTo>
                <a:lnTo>
                  <a:pt x="283939" y="204588"/>
                </a:lnTo>
                <a:lnTo>
                  <a:pt x="290660" y="215052"/>
                </a:lnTo>
                <a:lnTo>
                  <a:pt x="296823" y="227005"/>
                </a:lnTo>
                <a:lnTo>
                  <a:pt x="299799" y="234193"/>
                </a:lnTo>
                <a:lnTo>
                  <a:pt x="302736" y="241843"/>
                </a:lnTo>
                <a:lnTo>
                  <a:pt x="305999" y="255422"/>
                </a:lnTo>
                <a:lnTo>
                  <a:pt x="306869" y="261710"/>
                </a:lnTo>
                <a:lnTo>
                  <a:pt x="305545" y="268760"/>
                </a:lnTo>
                <a:lnTo>
                  <a:pt x="302757" y="276317"/>
                </a:lnTo>
                <a:lnTo>
                  <a:pt x="298993" y="284213"/>
                </a:lnTo>
                <a:lnTo>
                  <a:pt x="295531" y="292334"/>
                </a:lnTo>
                <a:lnTo>
                  <a:pt x="292271" y="300606"/>
                </a:lnTo>
                <a:lnTo>
                  <a:pt x="289145" y="308978"/>
                </a:lnTo>
                <a:lnTo>
                  <a:pt x="284203" y="317417"/>
                </a:lnTo>
                <a:lnTo>
                  <a:pt x="278052" y="325900"/>
                </a:lnTo>
                <a:lnTo>
                  <a:pt x="271093" y="334413"/>
                </a:lnTo>
                <a:lnTo>
                  <a:pt x="263596" y="342946"/>
                </a:lnTo>
                <a:lnTo>
                  <a:pt x="255740" y="351492"/>
                </a:lnTo>
                <a:lnTo>
                  <a:pt x="239393" y="368608"/>
                </a:lnTo>
                <a:lnTo>
                  <a:pt x="222602" y="385740"/>
                </a:lnTo>
                <a:lnTo>
                  <a:pt x="213171" y="393356"/>
                </a:lnTo>
                <a:lnTo>
                  <a:pt x="203075" y="400339"/>
                </a:lnTo>
                <a:lnTo>
                  <a:pt x="182648" y="413177"/>
                </a:lnTo>
                <a:lnTo>
                  <a:pt x="164044" y="425233"/>
                </a:lnTo>
                <a:lnTo>
                  <a:pt x="152225" y="431115"/>
                </a:lnTo>
                <a:lnTo>
                  <a:pt x="138632" y="436942"/>
                </a:lnTo>
                <a:lnTo>
                  <a:pt x="111144" y="447543"/>
                </a:lnTo>
                <a:lnTo>
                  <a:pt x="89402" y="455429"/>
                </a:lnTo>
                <a:lnTo>
                  <a:pt x="80557" y="457913"/>
                </a:lnTo>
                <a:lnTo>
                  <a:pt x="72754" y="459570"/>
                </a:lnTo>
                <a:lnTo>
                  <a:pt x="65648" y="460674"/>
                </a:lnTo>
                <a:lnTo>
                  <a:pt x="59005" y="461409"/>
                </a:lnTo>
                <a:lnTo>
                  <a:pt x="52672" y="461900"/>
                </a:lnTo>
                <a:lnTo>
                  <a:pt x="41507" y="462445"/>
                </a:lnTo>
                <a:lnTo>
                  <a:pt x="33370" y="462688"/>
                </a:lnTo>
                <a:lnTo>
                  <a:pt x="0" y="4628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21"/>
          <p:cNvSpPr/>
          <p:nvPr/>
        </p:nvSpPr>
        <p:spPr>
          <a:xfrm>
            <a:off x="6794201" y="1002982"/>
            <a:ext cx="366694" cy="247304"/>
          </a:xfrm>
          <a:custGeom>
            <a:avLst/>
            <a:gdLst/>
            <a:ahLst/>
            <a:cxnLst/>
            <a:rect l="0" t="0" r="0" b="0"/>
            <a:pathLst>
              <a:path w="366694" h="247304">
                <a:moveTo>
                  <a:pt x="212389" y="0"/>
                </a:moveTo>
                <a:lnTo>
                  <a:pt x="165815" y="46574"/>
                </a:lnTo>
                <a:lnTo>
                  <a:pt x="155622" y="55814"/>
                </a:lnTo>
                <a:lnTo>
                  <a:pt x="145969" y="63880"/>
                </a:lnTo>
                <a:lnTo>
                  <a:pt x="136676" y="71161"/>
                </a:lnTo>
                <a:lnTo>
                  <a:pt x="108572" y="91952"/>
                </a:lnTo>
                <a:lnTo>
                  <a:pt x="77665" y="114210"/>
                </a:lnTo>
                <a:lnTo>
                  <a:pt x="54404" y="130453"/>
                </a:lnTo>
                <a:lnTo>
                  <a:pt x="45153" y="137451"/>
                </a:lnTo>
                <a:lnTo>
                  <a:pt x="37081" y="144021"/>
                </a:lnTo>
                <a:lnTo>
                  <a:pt x="23984" y="155450"/>
                </a:lnTo>
                <a:lnTo>
                  <a:pt x="14988" y="163704"/>
                </a:lnTo>
                <a:lnTo>
                  <a:pt x="11256" y="168191"/>
                </a:lnTo>
                <a:lnTo>
                  <a:pt x="7815" y="173087"/>
                </a:lnTo>
                <a:lnTo>
                  <a:pt x="4569" y="178257"/>
                </a:lnTo>
                <a:lnTo>
                  <a:pt x="2405" y="182655"/>
                </a:lnTo>
                <a:lnTo>
                  <a:pt x="0" y="190083"/>
                </a:lnTo>
                <a:lnTo>
                  <a:pt x="311" y="193397"/>
                </a:lnTo>
                <a:lnTo>
                  <a:pt x="1471" y="196559"/>
                </a:lnTo>
                <a:lnTo>
                  <a:pt x="4347" y="202612"/>
                </a:lnTo>
                <a:lnTo>
                  <a:pt x="5626" y="208477"/>
                </a:lnTo>
                <a:lnTo>
                  <a:pt x="7872" y="211375"/>
                </a:lnTo>
                <a:lnTo>
                  <a:pt x="15447" y="217134"/>
                </a:lnTo>
                <a:lnTo>
                  <a:pt x="25164" y="220329"/>
                </a:lnTo>
                <a:lnTo>
                  <a:pt x="30422" y="221181"/>
                </a:lnTo>
                <a:lnTo>
                  <a:pt x="36785" y="222702"/>
                </a:lnTo>
                <a:lnTo>
                  <a:pt x="43885" y="224668"/>
                </a:lnTo>
                <a:lnTo>
                  <a:pt x="51475" y="226931"/>
                </a:lnTo>
                <a:lnTo>
                  <a:pt x="59393" y="228440"/>
                </a:lnTo>
                <a:lnTo>
                  <a:pt x="67529" y="229446"/>
                </a:lnTo>
                <a:lnTo>
                  <a:pt x="75810" y="230116"/>
                </a:lnTo>
                <a:lnTo>
                  <a:pt x="85141" y="230563"/>
                </a:lnTo>
                <a:lnTo>
                  <a:pt x="105670" y="231060"/>
                </a:lnTo>
                <a:lnTo>
                  <a:pt x="115525" y="232145"/>
                </a:lnTo>
                <a:lnTo>
                  <a:pt x="124953" y="233821"/>
                </a:lnTo>
                <a:lnTo>
                  <a:pt x="134096" y="235891"/>
                </a:lnTo>
                <a:lnTo>
                  <a:pt x="147810" y="237270"/>
                </a:lnTo>
                <a:lnTo>
                  <a:pt x="164575" y="238190"/>
                </a:lnTo>
                <a:lnTo>
                  <a:pt x="183370" y="238804"/>
                </a:lnTo>
                <a:lnTo>
                  <a:pt x="198758" y="240165"/>
                </a:lnTo>
                <a:lnTo>
                  <a:pt x="211874" y="242025"/>
                </a:lnTo>
                <a:lnTo>
                  <a:pt x="223476" y="244218"/>
                </a:lnTo>
                <a:lnTo>
                  <a:pt x="240735" y="245679"/>
                </a:lnTo>
                <a:lnTo>
                  <a:pt x="261766" y="246654"/>
                </a:lnTo>
                <a:lnTo>
                  <a:pt x="285312" y="247303"/>
                </a:lnTo>
                <a:lnTo>
                  <a:pt x="302914" y="246784"/>
                </a:lnTo>
                <a:lnTo>
                  <a:pt x="316554" y="245485"/>
                </a:lnTo>
                <a:lnTo>
                  <a:pt x="327552" y="243667"/>
                </a:lnTo>
                <a:lnTo>
                  <a:pt x="335837" y="242454"/>
                </a:lnTo>
                <a:lnTo>
                  <a:pt x="342313" y="241646"/>
                </a:lnTo>
                <a:lnTo>
                  <a:pt x="347582" y="241108"/>
                </a:lnTo>
                <a:lnTo>
                  <a:pt x="352048" y="239796"/>
                </a:lnTo>
                <a:lnTo>
                  <a:pt x="361931" y="234351"/>
                </a:lnTo>
                <a:lnTo>
                  <a:pt x="366693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22"/>
          <p:cNvSpPr/>
          <p:nvPr/>
        </p:nvSpPr>
        <p:spPr>
          <a:xfrm>
            <a:off x="7101240" y="1080135"/>
            <a:ext cx="42511" cy="445771"/>
          </a:xfrm>
          <a:custGeom>
            <a:avLst/>
            <a:gdLst/>
            <a:ahLst/>
            <a:cxnLst/>
            <a:rect l="0" t="0" r="0" b="0"/>
            <a:pathLst>
              <a:path w="42511" h="445771">
                <a:moveTo>
                  <a:pt x="8219" y="0"/>
                </a:moveTo>
                <a:lnTo>
                  <a:pt x="8219" y="39236"/>
                </a:lnTo>
                <a:lnTo>
                  <a:pt x="7267" y="55685"/>
                </a:lnTo>
                <a:lnTo>
                  <a:pt x="5680" y="73318"/>
                </a:lnTo>
                <a:lnTo>
                  <a:pt x="3668" y="91741"/>
                </a:lnTo>
                <a:lnTo>
                  <a:pt x="2328" y="112596"/>
                </a:lnTo>
                <a:lnTo>
                  <a:pt x="1434" y="135071"/>
                </a:lnTo>
                <a:lnTo>
                  <a:pt x="0" y="205433"/>
                </a:lnTo>
                <a:lnTo>
                  <a:pt x="835" y="217918"/>
                </a:lnTo>
                <a:lnTo>
                  <a:pt x="2345" y="230051"/>
                </a:lnTo>
                <a:lnTo>
                  <a:pt x="4303" y="241949"/>
                </a:lnTo>
                <a:lnTo>
                  <a:pt x="20712" y="326958"/>
                </a:lnTo>
                <a:lnTo>
                  <a:pt x="26073" y="352275"/>
                </a:lnTo>
                <a:lnTo>
                  <a:pt x="30599" y="372010"/>
                </a:lnTo>
                <a:lnTo>
                  <a:pt x="42510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23"/>
          <p:cNvSpPr/>
          <p:nvPr/>
        </p:nvSpPr>
        <p:spPr>
          <a:xfrm>
            <a:off x="7222240" y="1111967"/>
            <a:ext cx="253983" cy="293005"/>
          </a:xfrm>
          <a:custGeom>
            <a:avLst/>
            <a:gdLst/>
            <a:ahLst/>
            <a:cxnLst/>
            <a:rect l="0" t="0" r="0" b="0"/>
            <a:pathLst>
              <a:path w="253983" h="293005">
                <a:moveTo>
                  <a:pt x="204402" y="11030"/>
                </a:moveTo>
                <a:lnTo>
                  <a:pt x="199851" y="1928"/>
                </a:lnTo>
                <a:lnTo>
                  <a:pt x="196605" y="200"/>
                </a:lnTo>
                <a:lnTo>
                  <a:pt x="192537" y="0"/>
                </a:lnTo>
                <a:lnTo>
                  <a:pt x="187920" y="819"/>
                </a:lnTo>
                <a:lnTo>
                  <a:pt x="179126" y="4223"/>
                </a:lnTo>
                <a:lnTo>
                  <a:pt x="167549" y="9349"/>
                </a:lnTo>
                <a:lnTo>
                  <a:pt x="154116" y="15625"/>
                </a:lnTo>
                <a:lnTo>
                  <a:pt x="141350" y="20761"/>
                </a:lnTo>
                <a:lnTo>
                  <a:pt x="129031" y="25137"/>
                </a:lnTo>
                <a:lnTo>
                  <a:pt x="117006" y="29007"/>
                </a:lnTo>
                <a:lnTo>
                  <a:pt x="107086" y="31587"/>
                </a:lnTo>
                <a:lnTo>
                  <a:pt x="98567" y="33307"/>
                </a:lnTo>
                <a:lnTo>
                  <a:pt x="90984" y="34454"/>
                </a:lnTo>
                <a:lnTo>
                  <a:pt x="84022" y="36171"/>
                </a:lnTo>
                <a:lnTo>
                  <a:pt x="77476" y="38268"/>
                </a:lnTo>
                <a:lnTo>
                  <a:pt x="71207" y="40619"/>
                </a:lnTo>
                <a:lnTo>
                  <a:pt x="66075" y="42186"/>
                </a:lnTo>
                <a:lnTo>
                  <a:pt x="61702" y="43231"/>
                </a:lnTo>
                <a:lnTo>
                  <a:pt x="57834" y="43927"/>
                </a:lnTo>
                <a:lnTo>
                  <a:pt x="54302" y="46296"/>
                </a:lnTo>
                <a:lnTo>
                  <a:pt x="47839" y="54009"/>
                </a:lnTo>
                <a:lnTo>
                  <a:pt x="41791" y="61247"/>
                </a:lnTo>
                <a:lnTo>
                  <a:pt x="38844" y="64510"/>
                </a:lnTo>
                <a:lnTo>
                  <a:pt x="36881" y="68591"/>
                </a:lnTo>
                <a:lnTo>
                  <a:pt x="35571" y="73217"/>
                </a:lnTo>
                <a:lnTo>
                  <a:pt x="34697" y="78205"/>
                </a:lnTo>
                <a:lnTo>
                  <a:pt x="33163" y="83436"/>
                </a:lnTo>
                <a:lnTo>
                  <a:pt x="31188" y="88828"/>
                </a:lnTo>
                <a:lnTo>
                  <a:pt x="28918" y="94328"/>
                </a:lnTo>
                <a:lnTo>
                  <a:pt x="26453" y="103709"/>
                </a:lnTo>
                <a:lnTo>
                  <a:pt x="23857" y="115679"/>
                </a:lnTo>
                <a:lnTo>
                  <a:pt x="21174" y="129373"/>
                </a:lnTo>
                <a:lnTo>
                  <a:pt x="15652" y="154750"/>
                </a:lnTo>
                <a:lnTo>
                  <a:pt x="12847" y="166851"/>
                </a:lnTo>
                <a:lnTo>
                  <a:pt x="10976" y="175870"/>
                </a:lnTo>
                <a:lnTo>
                  <a:pt x="9729" y="182836"/>
                </a:lnTo>
                <a:lnTo>
                  <a:pt x="8898" y="188432"/>
                </a:lnTo>
                <a:lnTo>
                  <a:pt x="7391" y="194068"/>
                </a:lnTo>
                <a:lnTo>
                  <a:pt x="5434" y="199731"/>
                </a:lnTo>
                <a:lnTo>
                  <a:pt x="3177" y="205410"/>
                </a:lnTo>
                <a:lnTo>
                  <a:pt x="668" y="214261"/>
                </a:lnTo>
                <a:lnTo>
                  <a:pt x="0" y="217955"/>
                </a:lnTo>
                <a:lnTo>
                  <a:pt x="506" y="220418"/>
                </a:lnTo>
                <a:lnTo>
                  <a:pt x="1797" y="222059"/>
                </a:lnTo>
                <a:lnTo>
                  <a:pt x="3610" y="223154"/>
                </a:lnTo>
                <a:lnTo>
                  <a:pt x="5770" y="222931"/>
                </a:lnTo>
                <a:lnTo>
                  <a:pt x="8163" y="221830"/>
                </a:lnTo>
                <a:lnTo>
                  <a:pt x="10711" y="220143"/>
                </a:lnTo>
                <a:lnTo>
                  <a:pt x="15267" y="218066"/>
                </a:lnTo>
                <a:lnTo>
                  <a:pt x="21162" y="215729"/>
                </a:lnTo>
                <a:lnTo>
                  <a:pt x="101638" y="185964"/>
                </a:lnTo>
                <a:lnTo>
                  <a:pt x="113033" y="181945"/>
                </a:lnTo>
                <a:lnTo>
                  <a:pt x="122534" y="179266"/>
                </a:lnTo>
                <a:lnTo>
                  <a:pt x="130773" y="177480"/>
                </a:lnTo>
                <a:lnTo>
                  <a:pt x="138171" y="176289"/>
                </a:lnTo>
                <a:lnTo>
                  <a:pt x="145961" y="175495"/>
                </a:lnTo>
                <a:lnTo>
                  <a:pt x="154012" y="174966"/>
                </a:lnTo>
                <a:lnTo>
                  <a:pt x="162236" y="174613"/>
                </a:lnTo>
                <a:lnTo>
                  <a:pt x="178995" y="174221"/>
                </a:lnTo>
                <a:lnTo>
                  <a:pt x="208485" y="173970"/>
                </a:lnTo>
                <a:lnTo>
                  <a:pt x="214744" y="174901"/>
                </a:lnTo>
                <a:lnTo>
                  <a:pt x="220821" y="176475"/>
                </a:lnTo>
                <a:lnTo>
                  <a:pt x="226778" y="178477"/>
                </a:lnTo>
                <a:lnTo>
                  <a:pt x="231702" y="181716"/>
                </a:lnTo>
                <a:lnTo>
                  <a:pt x="235938" y="185781"/>
                </a:lnTo>
                <a:lnTo>
                  <a:pt x="243182" y="194425"/>
                </a:lnTo>
                <a:lnTo>
                  <a:pt x="249578" y="201441"/>
                </a:lnTo>
                <a:lnTo>
                  <a:pt x="251665" y="205598"/>
                </a:lnTo>
                <a:lnTo>
                  <a:pt x="253055" y="210275"/>
                </a:lnTo>
                <a:lnTo>
                  <a:pt x="253982" y="215297"/>
                </a:lnTo>
                <a:lnTo>
                  <a:pt x="253648" y="221503"/>
                </a:lnTo>
                <a:lnTo>
                  <a:pt x="252473" y="228498"/>
                </a:lnTo>
                <a:lnTo>
                  <a:pt x="250737" y="236019"/>
                </a:lnTo>
                <a:lnTo>
                  <a:pt x="247674" y="241985"/>
                </a:lnTo>
                <a:lnTo>
                  <a:pt x="243728" y="246915"/>
                </a:lnTo>
                <a:lnTo>
                  <a:pt x="235215" y="254933"/>
                </a:lnTo>
                <a:lnTo>
                  <a:pt x="228257" y="261671"/>
                </a:lnTo>
                <a:lnTo>
                  <a:pt x="221258" y="265754"/>
                </a:lnTo>
                <a:lnTo>
                  <a:pt x="211829" y="270381"/>
                </a:lnTo>
                <a:lnTo>
                  <a:pt x="200782" y="275371"/>
                </a:lnTo>
                <a:lnTo>
                  <a:pt x="187701" y="279650"/>
                </a:lnTo>
                <a:lnTo>
                  <a:pt x="173265" y="283455"/>
                </a:lnTo>
                <a:lnTo>
                  <a:pt x="157927" y="286944"/>
                </a:lnTo>
                <a:lnTo>
                  <a:pt x="144843" y="289270"/>
                </a:lnTo>
                <a:lnTo>
                  <a:pt x="133264" y="290821"/>
                </a:lnTo>
                <a:lnTo>
                  <a:pt x="114683" y="292544"/>
                </a:lnTo>
                <a:lnTo>
                  <a:pt x="108394" y="293004"/>
                </a:lnTo>
                <a:lnTo>
                  <a:pt x="92960" y="285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24"/>
          <p:cNvSpPr/>
          <p:nvPr/>
        </p:nvSpPr>
        <p:spPr>
          <a:xfrm>
            <a:off x="6681238" y="857368"/>
            <a:ext cx="1028069" cy="728383"/>
          </a:xfrm>
          <a:custGeom>
            <a:avLst/>
            <a:gdLst/>
            <a:ahLst/>
            <a:cxnLst/>
            <a:rect l="0" t="0" r="0" b="0"/>
            <a:pathLst>
              <a:path w="1028069" h="728383">
                <a:moveTo>
                  <a:pt x="933999" y="137042"/>
                </a:moveTo>
                <a:lnTo>
                  <a:pt x="933999" y="95901"/>
                </a:lnTo>
                <a:lnTo>
                  <a:pt x="931460" y="85102"/>
                </a:lnTo>
                <a:lnTo>
                  <a:pt x="922067" y="62647"/>
                </a:lnTo>
                <a:lnTo>
                  <a:pt x="918425" y="57917"/>
                </a:lnTo>
                <a:lnTo>
                  <a:pt x="903244" y="45758"/>
                </a:lnTo>
                <a:lnTo>
                  <a:pt x="881071" y="31466"/>
                </a:lnTo>
                <a:lnTo>
                  <a:pt x="855452" y="20776"/>
                </a:lnTo>
                <a:lnTo>
                  <a:pt x="834954" y="14565"/>
                </a:lnTo>
                <a:lnTo>
                  <a:pt x="810604" y="11170"/>
                </a:lnTo>
                <a:lnTo>
                  <a:pt x="783907" y="8709"/>
                </a:lnTo>
                <a:lnTo>
                  <a:pt x="756166" y="4440"/>
                </a:lnTo>
                <a:lnTo>
                  <a:pt x="727963" y="1907"/>
                </a:lnTo>
                <a:lnTo>
                  <a:pt x="699552" y="782"/>
                </a:lnTo>
                <a:lnTo>
                  <a:pt x="652973" y="148"/>
                </a:lnTo>
                <a:lnTo>
                  <a:pt x="610026" y="0"/>
                </a:lnTo>
                <a:lnTo>
                  <a:pt x="591335" y="913"/>
                </a:lnTo>
                <a:lnTo>
                  <a:pt x="560406" y="4467"/>
                </a:lnTo>
                <a:lnTo>
                  <a:pt x="531420" y="9222"/>
                </a:lnTo>
                <a:lnTo>
                  <a:pt x="499805" y="14510"/>
                </a:lnTo>
                <a:lnTo>
                  <a:pt x="442023" y="22843"/>
                </a:lnTo>
                <a:lnTo>
                  <a:pt x="408956" y="28501"/>
                </a:lnTo>
                <a:lnTo>
                  <a:pt x="383464" y="36731"/>
                </a:lnTo>
                <a:lnTo>
                  <a:pt x="361657" y="45787"/>
                </a:lnTo>
                <a:lnTo>
                  <a:pt x="339265" y="52986"/>
                </a:lnTo>
                <a:lnTo>
                  <a:pt x="324149" y="59097"/>
                </a:lnTo>
                <a:lnTo>
                  <a:pt x="306453" y="66981"/>
                </a:lnTo>
                <a:lnTo>
                  <a:pt x="287035" y="76047"/>
                </a:lnTo>
                <a:lnTo>
                  <a:pt x="252759" y="91200"/>
                </a:lnTo>
                <a:lnTo>
                  <a:pt x="236952" y="97908"/>
                </a:lnTo>
                <a:lnTo>
                  <a:pt x="219746" y="106190"/>
                </a:lnTo>
                <a:lnTo>
                  <a:pt x="201608" y="115522"/>
                </a:lnTo>
                <a:lnTo>
                  <a:pt x="182849" y="125552"/>
                </a:lnTo>
                <a:lnTo>
                  <a:pt x="164627" y="137002"/>
                </a:lnTo>
                <a:lnTo>
                  <a:pt x="146764" y="149398"/>
                </a:lnTo>
                <a:lnTo>
                  <a:pt x="129141" y="162424"/>
                </a:lnTo>
                <a:lnTo>
                  <a:pt x="104479" y="184518"/>
                </a:lnTo>
                <a:lnTo>
                  <a:pt x="84311" y="205767"/>
                </a:lnTo>
                <a:lnTo>
                  <a:pt x="59473" y="231086"/>
                </a:lnTo>
                <a:lnTo>
                  <a:pt x="42718" y="253134"/>
                </a:lnTo>
                <a:lnTo>
                  <a:pt x="36917" y="263014"/>
                </a:lnTo>
                <a:lnTo>
                  <a:pt x="30191" y="276268"/>
                </a:lnTo>
                <a:lnTo>
                  <a:pt x="22851" y="291772"/>
                </a:lnTo>
                <a:lnTo>
                  <a:pt x="15099" y="308775"/>
                </a:lnTo>
                <a:lnTo>
                  <a:pt x="9931" y="322968"/>
                </a:lnTo>
                <a:lnTo>
                  <a:pt x="6487" y="335287"/>
                </a:lnTo>
                <a:lnTo>
                  <a:pt x="4190" y="346358"/>
                </a:lnTo>
                <a:lnTo>
                  <a:pt x="2659" y="359453"/>
                </a:lnTo>
                <a:lnTo>
                  <a:pt x="1638" y="373899"/>
                </a:lnTo>
                <a:lnTo>
                  <a:pt x="504" y="403284"/>
                </a:lnTo>
                <a:lnTo>
                  <a:pt x="0" y="429044"/>
                </a:lnTo>
                <a:lnTo>
                  <a:pt x="2316" y="450653"/>
                </a:lnTo>
                <a:lnTo>
                  <a:pt x="6520" y="470734"/>
                </a:lnTo>
                <a:lnTo>
                  <a:pt x="11564" y="492359"/>
                </a:lnTo>
                <a:lnTo>
                  <a:pt x="16981" y="512131"/>
                </a:lnTo>
                <a:lnTo>
                  <a:pt x="23515" y="530443"/>
                </a:lnTo>
                <a:lnTo>
                  <a:pt x="32770" y="548106"/>
                </a:lnTo>
                <a:lnTo>
                  <a:pt x="43233" y="565482"/>
                </a:lnTo>
                <a:lnTo>
                  <a:pt x="55185" y="582730"/>
                </a:lnTo>
                <a:lnTo>
                  <a:pt x="70022" y="599920"/>
                </a:lnTo>
                <a:lnTo>
                  <a:pt x="86142" y="617085"/>
                </a:lnTo>
                <a:lnTo>
                  <a:pt x="115223" y="646838"/>
                </a:lnTo>
                <a:lnTo>
                  <a:pt x="142547" y="665176"/>
                </a:lnTo>
                <a:lnTo>
                  <a:pt x="170222" y="682675"/>
                </a:lnTo>
                <a:lnTo>
                  <a:pt x="201071" y="699925"/>
                </a:lnTo>
                <a:lnTo>
                  <a:pt x="223125" y="708839"/>
                </a:lnTo>
                <a:lnTo>
                  <a:pt x="245628" y="715976"/>
                </a:lnTo>
                <a:lnTo>
                  <a:pt x="268329" y="722323"/>
                </a:lnTo>
                <a:lnTo>
                  <a:pt x="293658" y="725779"/>
                </a:lnTo>
                <a:lnTo>
                  <a:pt x="320791" y="727315"/>
                </a:lnTo>
                <a:lnTo>
                  <a:pt x="348725" y="727998"/>
                </a:lnTo>
                <a:lnTo>
                  <a:pt x="391226" y="728382"/>
                </a:lnTo>
                <a:lnTo>
                  <a:pt x="419716" y="725932"/>
                </a:lnTo>
                <a:lnTo>
                  <a:pt x="449207" y="721668"/>
                </a:lnTo>
                <a:lnTo>
                  <a:pt x="481363" y="716598"/>
                </a:lnTo>
                <a:lnTo>
                  <a:pt x="512165" y="711170"/>
                </a:lnTo>
                <a:lnTo>
                  <a:pt x="542683" y="704630"/>
                </a:lnTo>
                <a:lnTo>
                  <a:pt x="558821" y="700219"/>
                </a:lnTo>
                <a:lnTo>
                  <a:pt x="575295" y="695373"/>
                </a:lnTo>
                <a:lnTo>
                  <a:pt x="595803" y="688332"/>
                </a:lnTo>
                <a:lnTo>
                  <a:pt x="643990" y="670350"/>
                </a:lnTo>
                <a:lnTo>
                  <a:pt x="666365" y="661173"/>
                </a:lnTo>
                <a:lnTo>
                  <a:pt x="686996" y="652197"/>
                </a:lnTo>
                <a:lnTo>
                  <a:pt x="706466" y="643356"/>
                </a:lnTo>
                <a:lnTo>
                  <a:pt x="724208" y="634605"/>
                </a:lnTo>
                <a:lnTo>
                  <a:pt x="740798" y="625913"/>
                </a:lnTo>
                <a:lnTo>
                  <a:pt x="770979" y="608635"/>
                </a:lnTo>
                <a:lnTo>
                  <a:pt x="797093" y="591431"/>
                </a:lnTo>
                <a:lnTo>
                  <a:pt x="821400" y="574260"/>
                </a:lnTo>
                <a:lnTo>
                  <a:pt x="844902" y="556151"/>
                </a:lnTo>
                <a:lnTo>
                  <a:pt x="868048" y="535402"/>
                </a:lnTo>
                <a:lnTo>
                  <a:pt x="888495" y="513481"/>
                </a:lnTo>
                <a:lnTo>
                  <a:pt x="908060" y="491038"/>
                </a:lnTo>
                <a:lnTo>
                  <a:pt x="929455" y="468363"/>
                </a:lnTo>
                <a:lnTo>
                  <a:pt x="939543" y="456983"/>
                </a:lnTo>
                <a:lnTo>
                  <a:pt x="949125" y="445586"/>
                </a:lnTo>
                <a:lnTo>
                  <a:pt x="958370" y="434178"/>
                </a:lnTo>
                <a:lnTo>
                  <a:pt x="966439" y="421810"/>
                </a:lnTo>
                <a:lnTo>
                  <a:pt x="973723" y="408802"/>
                </a:lnTo>
                <a:lnTo>
                  <a:pt x="980485" y="395368"/>
                </a:lnTo>
                <a:lnTo>
                  <a:pt x="987849" y="378792"/>
                </a:lnTo>
                <a:lnTo>
                  <a:pt x="1003653" y="340053"/>
                </a:lnTo>
                <a:lnTo>
                  <a:pt x="1009963" y="322865"/>
                </a:lnTo>
                <a:lnTo>
                  <a:pt x="1015121" y="307597"/>
                </a:lnTo>
                <a:lnTo>
                  <a:pt x="1019513" y="293607"/>
                </a:lnTo>
                <a:lnTo>
                  <a:pt x="1022441" y="279519"/>
                </a:lnTo>
                <a:lnTo>
                  <a:pt x="1024393" y="265364"/>
                </a:lnTo>
                <a:lnTo>
                  <a:pt x="1025694" y="251165"/>
                </a:lnTo>
                <a:lnTo>
                  <a:pt x="1026562" y="238841"/>
                </a:lnTo>
                <a:lnTo>
                  <a:pt x="1027526" y="217528"/>
                </a:lnTo>
                <a:lnTo>
                  <a:pt x="1028068" y="184914"/>
                </a:lnTo>
                <a:lnTo>
                  <a:pt x="1025655" y="164986"/>
                </a:lnTo>
                <a:lnTo>
                  <a:pt x="1020455" y="146604"/>
                </a:lnTo>
                <a:lnTo>
                  <a:pt x="1011794" y="128909"/>
                </a:lnTo>
                <a:lnTo>
                  <a:pt x="999055" y="114060"/>
                </a:lnTo>
                <a:lnTo>
                  <a:pt x="982915" y="101110"/>
                </a:lnTo>
                <a:lnTo>
                  <a:pt x="963042" y="89004"/>
                </a:lnTo>
                <a:lnTo>
                  <a:pt x="936430" y="79814"/>
                </a:lnTo>
                <a:lnTo>
                  <a:pt x="906504" y="72555"/>
                </a:lnTo>
                <a:lnTo>
                  <a:pt x="877329" y="66153"/>
                </a:lnTo>
                <a:lnTo>
                  <a:pt x="845947" y="62673"/>
                </a:lnTo>
                <a:lnTo>
                  <a:pt x="829578" y="61745"/>
                </a:lnTo>
                <a:lnTo>
                  <a:pt x="793610" y="60714"/>
                </a:lnTo>
                <a:lnTo>
                  <a:pt x="774684" y="60439"/>
                </a:lnTo>
                <a:lnTo>
                  <a:pt x="756352" y="61208"/>
                </a:lnTo>
                <a:lnTo>
                  <a:pt x="738415" y="62673"/>
                </a:lnTo>
                <a:lnTo>
                  <a:pt x="720742" y="64603"/>
                </a:lnTo>
                <a:lnTo>
                  <a:pt x="685866" y="69287"/>
                </a:lnTo>
                <a:lnTo>
                  <a:pt x="668564" y="71869"/>
                </a:lnTo>
                <a:lnTo>
                  <a:pt x="639181" y="79818"/>
                </a:lnTo>
                <a:lnTo>
                  <a:pt x="603758" y="92464"/>
                </a:lnTo>
                <a:lnTo>
                  <a:pt x="573954" y="1027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538"/>
          <p:cNvSpPr/>
          <p:nvPr/>
        </p:nvSpPr>
        <p:spPr>
          <a:xfrm>
            <a:off x="778085" y="1568767"/>
            <a:ext cx="47698" cy="548641"/>
          </a:xfrm>
          <a:custGeom>
            <a:avLst/>
            <a:gdLst/>
            <a:ahLst/>
            <a:cxnLst/>
            <a:rect l="0" t="0" r="0" b="0"/>
            <a:pathLst>
              <a:path w="47698" h="548641">
                <a:moveTo>
                  <a:pt x="13442" y="0"/>
                </a:moveTo>
                <a:lnTo>
                  <a:pt x="8891" y="4551"/>
                </a:lnTo>
                <a:lnTo>
                  <a:pt x="7551" y="6844"/>
                </a:lnTo>
                <a:lnTo>
                  <a:pt x="6061" y="11932"/>
                </a:lnTo>
                <a:lnTo>
                  <a:pt x="5222" y="20151"/>
                </a:lnTo>
                <a:lnTo>
                  <a:pt x="4152" y="25817"/>
                </a:lnTo>
                <a:lnTo>
                  <a:pt x="423" y="42272"/>
                </a:lnTo>
                <a:lnTo>
                  <a:pt x="0" y="52946"/>
                </a:lnTo>
                <a:lnTo>
                  <a:pt x="671" y="64825"/>
                </a:lnTo>
                <a:lnTo>
                  <a:pt x="2070" y="77507"/>
                </a:lnTo>
                <a:lnTo>
                  <a:pt x="3956" y="89771"/>
                </a:lnTo>
                <a:lnTo>
                  <a:pt x="6165" y="101757"/>
                </a:lnTo>
                <a:lnTo>
                  <a:pt x="8591" y="113558"/>
                </a:lnTo>
                <a:lnTo>
                  <a:pt x="11160" y="131903"/>
                </a:lnTo>
                <a:lnTo>
                  <a:pt x="24948" y="248134"/>
                </a:lnTo>
                <a:lnTo>
                  <a:pt x="27780" y="266388"/>
                </a:lnTo>
                <a:lnTo>
                  <a:pt x="30621" y="282367"/>
                </a:lnTo>
                <a:lnTo>
                  <a:pt x="33467" y="296829"/>
                </a:lnTo>
                <a:lnTo>
                  <a:pt x="35364" y="309329"/>
                </a:lnTo>
                <a:lnTo>
                  <a:pt x="36629" y="320519"/>
                </a:lnTo>
                <a:lnTo>
                  <a:pt x="37473" y="330837"/>
                </a:lnTo>
                <a:lnTo>
                  <a:pt x="38987" y="340573"/>
                </a:lnTo>
                <a:lnTo>
                  <a:pt x="40950" y="349921"/>
                </a:lnTo>
                <a:lnTo>
                  <a:pt x="43210" y="359011"/>
                </a:lnTo>
                <a:lnTo>
                  <a:pt x="44718" y="368881"/>
                </a:lnTo>
                <a:lnTo>
                  <a:pt x="45722" y="379270"/>
                </a:lnTo>
                <a:lnTo>
                  <a:pt x="46392" y="390007"/>
                </a:lnTo>
                <a:lnTo>
                  <a:pt x="47137" y="417177"/>
                </a:lnTo>
                <a:lnTo>
                  <a:pt x="47697" y="491482"/>
                </a:lnTo>
                <a:lnTo>
                  <a:pt x="46756" y="499105"/>
                </a:lnTo>
                <a:lnTo>
                  <a:pt x="45176" y="507044"/>
                </a:lnTo>
                <a:lnTo>
                  <a:pt x="43171" y="515194"/>
                </a:lnTo>
                <a:lnTo>
                  <a:pt x="41834" y="521580"/>
                </a:lnTo>
                <a:lnTo>
                  <a:pt x="40348" y="531216"/>
                </a:lnTo>
                <a:lnTo>
                  <a:pt x="39688" y="538674"/>
                </a:lnTo>
                <a:lnTo>
                  <a:pt x="39159" y="5486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539"/>
          <p:cNvSpPr/>
          <p:nvPr/>
        </p:nvSpPr>
        <p:spPr>
          <a:xfrm>
            <a:off x="959186" y="1612297"/>
            <a:ext cx="252394" cy="505111"/>
          </a:xfrm>
          <a:custGeom>
            <a:avLst/>
            <a:gdLst/>
            <a:ahLst/>
            <a:cxnLst/>
            <a:rect l="0" t="0" r="0" b="0"/>
            <a:pathLst>
              <a:path w="252394" h="505111">
                <a:moveTo>
                  <a:pt x="218103" y="33623"/>
                </a:moveTo>
                <a:lnTo>
                  <a:pt x="213553" y="19970"/>
                </a:lnTo>
                <a:lnTo>
                  <a:pt x="208778" y="10727"/>
                </a:lnTo>
                <a:lnTo>
                  <a:pt x="202503" y="1583"/>
                </a:lnTo>
                <a:lnTo>
                  <a:pt x="200083" y="833"/>
                </a:lnTo>
                <a:lnTo>
                  <a:pt x="192315" y="0"/>
                </a:lnTo>
                <a:lnTo>
                  <a:pt x="188528" y="730"/>
                </a:lnTo>
                <a:lnTo>
                  <a:pt x="181781" y="4081"/>
                </a:lnTo>
                <a:lnTo>
                  <a:pt x="176744" y="6308"/>
                </a:lnTo>
                <a:lnTo>
                  <a:pt x="170528" y="8745"/>
                </a:lnTo>
                <a:lnTo>
                  <a:pt x="163526" y="11323"/>
                </a:lnTo>
                <a:lnTo>
                  <a:pt x="156001" y="14946"/>
                </a:lnTo>
                <a:lnTo>
                  <a:pt x="148127" y="19266"/>
                </a:lnTo>
                <a:lnTo>
                  <a:pt x="140020" y="24052"/>
                </a:lnTo>
                <a:lnTo>
                  <a:pt x="131758" y="30100"/>
                </a:lnTo>
                <a:lnTo>
                  <a:pt x="123392" y="36989"/>
                </a:lnTo>
                <a:lnTo>
                  <a:pt x="114958" y="44439"/>
                </a:lnTo>
                <a:lnTo>
                  <a:pt x="97966" y="60338"/>
                </a:lnTo>
                <a:lnTo>
                  <a:pt x="89434" y="68578"/>
                </a:lnTo>
                <a:lnTo>
                  <a:pt x="81841" y="76928"/>
                </a:lnTo>
                <a:lnTo>
                  <a:pt x="74875" y="85353"/>
                </a:lnTo>
                <a:lnTo>
                  <a:pt x="68325" y="93827"/>
                </a:lnTo>
                <a:lnTo>
                  <a:pt x="62054" y="102334"/>
                </a:lnTo>
                <a:lnTo>
                  <a:pt x="50005" y="119406"/>
                </a:lnTo>
                <a:lnTo>
                  <a:pt x="23411" y="158735"/>
                </a:lnTo>
                <a:lnTo>
                  <a:pt x="16871" y="171323"/>
                </a:lnTo>
                <a:lnTo>
                  <a:pt x="12511" y="182573"/>
                </a:lnTo>
                <a:lnTo>
                  <a:pt x="9604" y="192930"/>
                </a:lnTo>
                <a:lnTo>
                  <a:pt x="6714" y="201740"/>
                </a:lnTo>
                <a:lnTo>
                  <a:pt x="963" y="216609"/>
                </a:lnTo>
                <a:lnTo>
                  <a:pt x="0" y="225146"/>
                </a:lnTo>
                <a:lnTo>
                  <a:pt x="311" y="234647"/>
                </a:lnTo>
                <a:lnTo>
                  <a:pt x="1471" y="244792"/>
                </a:lnTo>
                <a:lnTo>
                  <a:pt x="5300" y="258603"/>
                </a:lnTo>
                <a:lnTo>
                  <a:pt x="7654" y="263619"/>
                </a:lnTo>
                <a:lnTo>
                  <a:pt x="10177" y="266964"/>
                </a:lnTo>
                <a:lnTo>
                  <a:pt x="12810" y="269193"/>
                </a:lnTo>
                <a:lnTo>
                  <a:pt x="15519" y="270680"/>
                </a:lnTo>
                <a:lnTo>
                  <a:pt x="20182" y="271671"/>
                </a:lnTo>
                <a:lnTo>
                  <a:pt x="26148" y="272331"/>
                </a:lnTo>
                <a:lnTo>
                  <a:pt x="38493" y="273065"/>
                </a:lnTo>
                <a:lnTo>
                  <a:pt x="47154" y="273392"/>
                </a:lnTo>
                <a:lnTo>
                  <a:pt x="51750" y="272526"/>
                </a:lnTo>
                <a:lnTo>
                  <a:pt x="56718" y="270996"/>
                </a:lnTo>
                <a:lnTo>
                  <a:pt x="61936" y="269024"/>
                </a:lnTo>
                <a:lnTo>
                  <a:pt x="68272" y="265805"/>
                </a:lnTo>
                <a:lnTo>
                  <a:pt x="75353" y="261753"/>
                </a:lnTo>
                <a:lnTo>
                  <a:pt x="82932" y="257147"/>
                </a:lnTo>
                <a:lnTo>
                  <a:pt x="89889" y="253124"/>
                </a:lnTo>
                <a:lnTo>
                  <a:pt x="102699" y="246114"/>
                </a:lnTo>
                <a:lnTo>
                  <a:pt x="108782" y="241958"/>
                </a:lnTo>
                <a:lnTo>
                  <a:pt x="114743" y="237283"/>
                </a:lnTo>
                <a:lnTo>
                  <a:pt x="120621" y="232261"/>
                </a:lnTo>
                <a:lnTo>
                  <a:pt x="126445" y="227008"/>
                </a:lnTo>
                <a:lnTo>
                  <a:pt x="137997" y="216092"/>
                </a:lnTo>
                <a:lnTo>
                  <a:pt x="155210" y="199236"/>
                </a:lnTo>
                <a:lnTo>
                  <a:pt x="160934" y="192609"/>
                </a:lnTo>
                <a:lnTo>
                  <a:pt x="166656" y="185333"/>
                </a:lnTo>
                <a:lnTo>
                  <a:pt x="172375" y="177626"/>
                </a:lnTo>
                <a:lnTo>
                  <a:pt x="177140" y="169630"/>
                </a:lnTo>
                <a:lnTo>
                  <a:pt x="181270" y="161441"/>
                </a:lnTo>
                <a:lnTo>
                  <a:pt x="184975" y="153125"/>
                </a:lnTo>
                <a:lnTo>
                  <a:pt x="190303" y="143771"/>
                </a:lnTo>
                <a:lnTo>
                  <a:pt x="196712" y="133725"/>
                </a:lnTo>
                <a:lnTo>
                  <a:pt x="203843" y="123217"/>
                </a:lnTo>
                <a:lnTo>
                  <a:pt x="209549" y="113355"/>
                </a:lnTo>
                <a:lnTo>
                  <a:pt x="214305" y="103923"/>
                </a:lnTo>
                <a:lnTo>
                  <a:pt x="218429" y="94777"/>
                </a:lnTo>
                <a:lnTo>
                  <a:pt x="225551" y="82075"/>
                </a:lnTo>
                <a:lnTo>
                  <a:pt x="228783" y="77354"/>
                </a:lnTo>
                <a:lnTo>
                  <a:pt x="231891" y="75159"/>
                </a:lnTo>
                <a:lnTo>
                  <a:pt x="234915" y="74649"/>
                </a:lnTo>
                <a:lnTo>
                  <a:pt x="237884" y="75261"/>
                </a:lnTo>
                <a:lnTo>
                  <a:pt x="239863" y="76622"/>
                </a:lnTo>
                <a:lnTo>
                  <a:pt x="241182" y="78481"/>
                </a:lnTo>
                <a:lnTo>
                  <a:pt x="243601" y="86897"/>
                </a:lnTo>
                <a:lnTo>
                  <a:pt x="247851" y="106513"/>
                </a:lnTo>
                <a:lnTo>
                  <a:pt x="249365" y="120316"/>
                </a:lnTo>
                <a:lnTo>
                  <a:pt x="250374" y="136186"/>
                </a:lnTo>
                <a:lnTo>
                  <a:pt x="251047" y="153433"/>
                </a:lnTo>
                <a:lnTo>
                  <a:pt x="251995" y="227766"/>
                </a:lnTo>
                <a:lnTo>
                  <a:pt x="251175" y="259254"/>
                </a:lnTo>
                <a:lnTo>
                  <a:pt x="245556" y="387825"/>
                </a:lnTo>
                <a:lnTo>
                  <a:pt x="244978" y="412632"/>
                </a:lnTo>
                <a:lnTo>
                  <a:pt x="245545" y="433933"/>
                </a:lnTo>
                <a:lnTo>
                  <a:pt x="246875" y="452896"/>
                </a:lnTo>
                <a:lnTo>
                  <a:pt x="252393" y="5051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40"/>
          <p:cNvSpPr/>
          <p:nvPr/>
        </p:nvSpPr>
        <p:spPr>
          <a:xfrm>
            <a:off x="1401231" y="1664267"/>
            <a:ext cx="334736" cy="418314"/>
          </a:xfrm>
          <a:custGeom>
            <a:avLst/>
            <a:gdLst/>
            <a:ahLst/>
            <a:cxnLst/>
            <a:rect l="0" t="0" r="0" b="0"/>
            <a:pathLst>
              <a:path w="334736" h="418314">
                <a:moveTo>
                  <a:pt x="230401" y="33088"/>
                </a:moveTo>
                <a:lnTo>
                  <a:pt x="239503" y="23986"/>
                </a:lnTo>
                <a:lnTo>
                  <a:pt x="245041" y="21305"/>
                </a:lnTo>
                <a:lnTo>
                  <a:pt x="251591" y="19517"/>
                </a:lnTo>
                <a:lnTo>
                  <a:pt x="258815" y="18326"/>
                </a:lnTo>
                <a:lnTo>
                  <a:pt x="264584" y="16579"/>
                </a:lnTo>
                <a:lnTo>
                  <a:pt x="273533" y="12098"/>
                </a:lnTo>
                <a:lnTo>
                  <a:pt x="283226" y="9471"/>
                </a:lnTo>
                <a:lnTo>
                  <a:pt x="288477" y="8771"/>
                </a:lnTo>
                <a:lnTo>
                  <a:pt x="290074" y="8304"/>
                </a:lnTo>
                <a:lnTo>
                  <a:pt x="289233" y="7993"/>
                </a:lnTo>
                <a:lnTo>
                  <a:pt x="286767" y="7785"/>
                </a:lnTo>
                <a:lnTo>
                  <a:pt x="228687" y="7493"/>
                </a:lnTo>
                <a:lnTo>
                  <a:pt x="203541" y="6500"/>
                </a:lnTo>
                <a:lnTo>
                  <a:pt x="178204" y="4885"/>
                </a:lnTo>
                <a:lnTo>
                  <a:pt x="121908" y="601"/>
                </a:lnTo>
                <a:lnTo>
                  <a:pt x="112352" y="0"/>
                </a:lnTo>
                <a:lnTo>
                  <a:pt x="105029" y="1504"/>
                </a:lnTo>
                <a:lnTo>
                  <a:pt x="99195" y="4412"/>
                </a:lnTo>
                <a:lnTo>
                  <a:pt x="94353" y="8255"/>
                </a:lnTo>
                <a:lnTo>
                  <a:pt x="91125" y="11770"/>
                </a:lnTo>
                <a:lnTo>
                  <a:pt x="88973" y="15066"/>
                </a:lnTo>
                <a:lnTo>
                  <a:pt x="86581" y="21268"/>
                </a:lnTo>
                <a:lnTo>
                  <a:pt x="85519" y="27199"/>
                </a:lnTo>
                <a:lnTo>
                  <a:pt x="83330" y="35830"/>
                </a:lnTo>
                <a:lnTo>
                  <a:pt x="75819" y="63199"/>
                </a:lnTo>
                <a:lnTo>
                  <a:pt x="69243" y="80784"/>
                </a:lnTo>
                <a:lnTo>
                  <a:pt x="61050" y="100128"/>
                </a:lnTo>
                <a:lnTo>
                  <a:pt x="51778" y="120644"/>
                </a:lnTo>
                <a:lnTo>
                  <a:pt x="40834" y="142893"/>
                </a:lnTo>
                <a:lnTo>
                  <a:pt x="15974" y="190475"/>
                </a:lnTo>
                <a:lnTo>
                  <a:pt x="8392" y="206593"/>
                </a:lnTo>
                <a:lnTo>
                  <a:pt x="4290" y="217338"/>
                </a:lnTo>
                <a:lnTo>
                  <a:pt x="1320" y="228324"/>
                </a:lnTo>
                <a:lnTo>
                  <a:pt x="528" y="229920"/>
                </a:lnTo>
                <a:lnTo>
                  <a:pt x="0" y="230032"/>
                </a:lnTo>
                <a:lnTo>
                  <a:pt x="8358" y="230189"/>
                </a:lnTo>
                <a:lnTo>
                  <a:pt x="14745" y="227353"/>
                </a:lnTo>
                <a:lnTo>
                  <a:pt x="22813" y="222606"/>
                </a:lnTo>
                <a:lnTo>
                  <a:pt x="32001" y="216583"/>
                </a:lnTo>
                <a:lnTo>
                  <a:pt x="40984" y="211615"/>
                </a:lnTo>
                <a:lnTo>
                  <a:pt x="49831" y="207351"/>
                </a:lnTo>
                <a:lnTo>
                  <a:pt x="58586" y="203556"/>
                </a:lnTo>
                <a:lnTo>
                  <a:pt x="67280" y="201025"/>
                </a:lnTo>
                <a:lnTo>
                  <a:pt x="75934" y="199339"/>
                </a:lnTo>
                <a:lnTo>
                  <a:pt x="84560" y="198214"/>
                </a:lnTo>
                <a:lnTo>
                  <a:pt x="93169" y="196512"/>
                </a:lnTo>
                <a:lnTo>
                  <a:pt x="101765" y="194425"/>
                </a:lnTo>
                <a:lnTo>
                  <a:pt x="110354" y="192081"/>
                </a:lnTo>
                <a:lnTo>
                  <a:pt x="118937" y="190518"/>
                </a:lnTo>
                <a:lnTo>
                  <a:pt x="127517" y="189476"/>
                </a:lnTo>
                <a:lnTo>
                  <a:pt x="136094" y="188782"/>
                </a:lnTo>
                <a:lnTo>
                  <a:pt x="145622" y="188319"/>
                </a:lnTo>
                <a:lnTo>
                  <a:pt x="166369" y="187804"/>
                </a:lnTo>
                <a:lnTo>
                  <a:pt x="194918" y="187514"/>
                </a:lnTo>
                <a:lnTo>
                  <a:pt x="202936" y="188426"/>
                </a:lnTo>
                <a:lnTo>
                  <a:pt x="210186" y="189987"/>
                </a:lnTo>
                <a:lnTo>
                  <a:pt x="224274" y="194261"/>
                </a:lnTo>
                <a:lnTo>
                  <a:pt x="265013" y="207547"/>
                </a:lnTo>
                <a:lnTo>
                  <a:pt x="272526" y="211306"/>
                </a:lnTo>
                <a:lnTo>
                  <a:pt x="279439" y="215718"/>
                </a:lnTo>
                <a:lnTo>
                  <a:pt x="285953" y="220563"/>
                </a:lnTo>
                <a:lnTo>
                  <a:pt x="292201" y="225699"/>
                </a:lnTo>
                <a:lnTo>
                  <a:pt x="298271" y="231028"/>
                </a:lnTo>
                <a:lnTo>
                  <a:pt x="304223" y="236485"/>
                </a:lnTo>
                <a:lnTo>
                  <a:pt x="313376" y="247629"/>
                </a:lnTo>
                <a:lnTo>
                  <a:pt x="317150" y="253268"/>
                </a:lnTo>
                <a:lnTo>
                  <a:pt x="321571" y="260837"/>
                </a:lnTo>
                <a:lnTo>
                  <a:pt x="326424" y="269693"/>
                </a:lnTo>
                <a:lnTo>
                  <a:pt x="331563" y="279407"/>
                </a:lnTo>
                <a:lnTo>
                  <a:pt x="334038" y="288740"/>
                </a:lnTo>
                <a:lnTo>
                  <a:pt x="334735" y="297820"/>
                </a:lnTo>
                <a:lnTo>
                  <a:pt x="334247" y="306731"/>
                </a:lnTo>
                <a:lnTo>
                  <a:pt x="332969" y="314577"/>
                </a:lnTo>
                <a:lnTo>
                  <a:pt x="331165" y="321712"/>
                </a:lnTo>
                <a:lnTo>
                  <a:pt x="329009" y="328374"/>
                </a:lnTo>
                <a:lnTo>
                  <a:pt x="321534" y="340856"/>
                </a:lnTo>
                <a:lnTo>
                  <a:pt x="311862" y="352754"/>
                </a:lnTo>
                <a:lnTo>
                  <a:pt x="306616" y="358593"/>
                </a:lnTo>
                <a:lnTo>
                  <a:pt x="301213" y="364391"/>
                </a:lnTo>
                <a:lnTo>
                  <a:pt x="295707" y="369209"/>
                </a:lnTo>
                <a:lnTo>
                  <a:pt x="290131" y="373374"/>
                </a:lnTo>
                <a:lnTo>
                  <a:pt x="262943" y="391452"/>
                </a:lnTo>
                <a:lnTo>
                  <a:pt x="254953" y="395822"/>
                </a:lnTo>
                <a:lnTo>
                  <a:pt x="246769" y="399688"/>
                </a:lnTo>
                <a:lnTo>
                  <a:pt x="238455" y="403218"/>
                </a:lnTo>
                <a:lnTo>
                  <a:pt x="230056" y="406524"/>
                </a:lnTo>
                <a:lnTo>
                  <a:pt x="213102" y="412737"/>
                </a:lnTo>
                <a:lnTo>
                  <a:pt x="204581" y="414774"/>
                </a:lnTo>
                <a:lnTo>
                  <a:pt x="196043" y="416133"/>
                </a:lnTo>
                <a:lnTo>
                  <a:pt x="187493" y="417039"/>
                </a:lnTo>
                <a:lnTo>
                  <a:pt x="177983" y="417642"/>
                </a:lnTo>
                <a:lnTo>
                  <a:pt x="167833" y="418045"/>
                </a:lnTo>
                <a:lnTo>
                  <a:pt x="157257" y="418313"/>
                </a:lnTo>
                <a:lnTo>
                  <a:pt x="147348" y="417540"/>
                </a:lnTo>
                <a:lnTo>
                  <a:pt x="137885" y="416072"/>
                </a:lnTo>
                <a:lnTo>
                  <a:pt x="128719" y="414140"/>
                </a:lnTo>
                <a:lnTo>
                  <a:pt x="121655" y="412853"/>
                </a:lnTo>
                <a:lnTo>
                  <a:pt x="111267" y="411422"/>
                </a:lnTo>
                <a:lnTo>
                  <a:pt x="106211" y="409136"/>
                </a:lnTo>
                <a:lnTo>
                  <a:pt x="100935" y="405706"/>
                </a:lnTo>
                <a:lnTo>
                  <a:pt x="91898" y="397768"/>
                </a:lnTo>
                <a:lnTo>
                  <a:pt x="89488" y="394318"/>
                </a:lnTo>
                <a:lnTo>
                  <a:pt x="84668" y="3759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41"/>
          <p:cNvSpPr/>
          <p:nvPr/>
        </p:nvSpPr>
        <p:spPr>
          <a:xfrm>
            <a:off x="1873290" y="1701353"/>
            <a:ext cx="381051" cy="393833"/>
          </a:xfrm>
          <a:custGeom>
            <a:avLst/>
            <a:gdLst/>
            <a:ahLst/>
            <a:cxnLst/>
            <a:rect l="0" t="0" r="0" b="0"/>
            <a:pathLst>
              <a:path w="381051" h="393833">
                <a:moveTo>
                  <a:pt x="101242" y="21719"/>
                </a:moveTo>
                <a:lnTo>
                  <a:pt x="81929" y="41032"/>
                </a:lnTo>
                <a:lnTo>
                  <a:pt x="75831" y="49670"/>
                </a:lnTo>
                <a:lnTo>
                  <a:pt x="72871" y="54640"/>
                </a:lnTo>
                <a:lnTo>
                  <a:pt x="66136" y="68432"/>
                </a:lnTo>
                <a:lnTo>
                  <a:pt x="45951" y="111695"/>
                </a:lnTo>
                <a:lnTo>
                  <a:pt x="35807" y="136948"/>
                </a:lnTo>
                <a:lnTo>
                  <a:pt x="26186" y="163308"/>
                </a:lnTo>
                <a:lnTo>
                  <a:pt x="16915" y="190407"/>
                </a:lnTo>
                <a:lnTo>
                  <a:pt x="10734" y="211330"/>
                </a:lnTo>
                <a:lnTo>
                  <a:pt x="6613" y="228136"/>
                </a:lnTo>
                <a:lnTo>
                  <a:pt x="3866" y="242198"/>
                </a:lnTo>
                <a:lnTo>
                  <a:pt x="2035" y="254430"/>
                </a:lnTo>
                <a:lnTo>
                  <a:pt x="814" y="265442"/>
                </a:lnTo>
                <a:lnTo>
                  <a:pt x="0" y="275641"/>
                </a:lnTo>
                <a:lnTo>
                  <a:pt x="2315" y="287203"/>
                </a:lnTo>
                <a:lnTo>
                  <a:pt x="6715" y="299673"/>
                </a:lnTo>
                <a:lnTo>
                  <a:pt x="12507" y="312750"/>
                </a:lnTo>
                <a:lnTo>
                  <a:pt x="20177" y="325277"/>
                </a:lnTo>
                <a:lnTo>
                  <a:pt x="29102" y="337439"/>
                </a:lnTo>
                <a:lnTo>
                  <a:pt x="38861" y="349356"/>
                </a:lnTo>
                <a:lnTo>
                  <a:pt x="47272" y="358254"/>
                </a:lnTo>
                <a:lnTo>
                  <a:pt x="54785" y="365138"/>
                </a:lnTo>
                <a:lnTo>
                  <a:pt x="61698" y="370680"/>
                </a:lnTo>
                <a:lnTo>
                  <a:pt x="69164" y="375327"/>
                </a:lnTo>
                <a:lnTo>
                  <a:pt x="76999" y="379378"/>
                </a:lnTo>
                <a:lnTo>
                  <a:pt x="92372" y="386418"/>
                </a:lnTo>
                <a:lnTo>
                  <a:pt x="105555" y="392723"/>
                </a:lnTo>
                <a:lnTo>
                  <a:pt x="112690" y="393832"/>
                </a:lnTo>
                <a:lnTo>
                  <a:pt x="120304" y="393620"/>
                </a:lnTo>
                <a:lnTo>
                  <a:pt x="128237" y="392525"/>
                </a:lnTo>
                <a:lnTo>
                  <a:pt x="135431" y="391796"/>
                </a:lnTo>
                <a:lnTo>
                  <a:pt x="142132" y="391309"/>
                </a:lnTo>
                <a:lnTo>
                  <a:pt x="148505" y="390985"/>
                </a:lnTo>
                <a:lnTo>
                  <a:pt x="155611" y="389816"/>
                </a:lnTo>
                <a:lnTo>
                  <a:pt x="163205" y="388085"/>
                </a:lnTo>
                <a:lnTo>
                  <a:pt x="171126" y="385978"/>
                </a:lnTo>
                <a:lnTo>
                  <a:pt x="179264" y="382668"/>
                </a:lnTo>
                <a:lnTo>
                  <a:pt x="187546" y="378557"/>
                </a:lnTo>
                <a:lnTo>
                  <a:pt x="195926" y="373911"/>
                </a:lnTo>
                <a:lnTo>
                  <a:pt x="204370" y="368909"/>
                </a:lnTo>
                <a:lnTo>
                  <a:pt x="221371" y="358271"/>
                </a:lnTo>
                <a:lnTo>
                  <a:pt x="260661" y="332470"/>
                </a:lnTo>
                <a:lnTo>
                  <a:pt x="276101" y="321279"/>
                </a:lnTo>
                <a:lnTo>
                  <a:pt x="292110" y="309055"/>
                </a:lnTo>
                <a:lnTo>
                  <a:pt x="308497" y="296144"/>
                </a:lnTo>
                <a:lnTo>
                  <a:pt x="321327" y="284679"/>
                </a:lnTo>
                <a:lnTo>
                  <a:pt x="331785" y="274178"/>
                </a:lnTo>
                <a:lnTo>
                  <a:pt x="340663" y="264320"/>
                </a:lnTo>
                <a:lnTo>
                  <a:pt x="347533" y="254891"/>
                </a:lnTo>
                <a:lnTo>
                  <a:pt x="353066" y="245747"/>
                </a:lnTo>
                <a:lnTo>
                  <a:pt x="357707" y="236793"/>
                </a:lnTo>
                <a:lnTo>
                  <a:pt x="362706" y="224157"/>
                </a:lnTo>
                <a:lnTo>
                  <a:pt x="367944" y="209065"/>
                </a:lnTo>
                <a:lnTo>
                  <a:pt x="373341" y="192337"/>
                </a:lnTo>
                <a:lnTo>
                  <a:pt x="376939" y="179279"/>
                </a:lnTo>
                <a:lnTo>
                  <a:pt x="379337" y="168669"/>
                </a:lnTo>
                <a:lnTo>
                  <a:pt x="380936" y="159691"/>
                </a:lnTo>
                <a:lnTo>
                  <a:pt x="381050" y="147990"/>
                </a:lnTo>
                <a:lnTo>
                  <a:pt x="380173" y="134475"/>
                </a:lnTo>
                <a:lnTo>
                  <a:pt x="378636" y="119750"/>
                </a:lnTo>
                <a:lnTo>
                  <a:pt x="376659" y="108028"/>
                </a:lnTo>
                <a:lnTo>
                  <a:pt x="374388" y="98308"/>
                </a:lnTo>
                <a:lnTo>
                  <a:pt x="371922" y="89923"/>
                </a:lnTo>
                <a:lnTo>
                  <a:pt x="368373" y="82429"/>
                </a:lnTo>
                <a:lnTo>
                  <a:pt x="364102" y="75527"/>
                </a:lnTo>
                <a:lnTo>
                  <a:pt x="359349" y="69021"/>
                </a:lnTo>
                <a:lnTo>
                  <a:pt x="354276" y="62779"/>
                </a:lnTo>
                <a:lnTo>
                  <a:pt x="343559" y="50763"/>
                </a:lnTo>
                <a:lnTo>
                  <a:pt x="337082" y="44892"/>
                </a:lnTo>
                <a:lnTo>
                  <a:pt x="329906" y="39072"/>
                </a:lnTo>
                <a:lnTo>
                  <a:pt x="322264" y="33288"/>
                </a:lnTo>
                <a:lnTo>
                  <a:pt x="314313" y="28479"/>
                </a:lnTo>
                <a:lnTo>
                  <a:pt x="306154" y="24321"/>
                </a:lnTo>
                <a:lnTo>
                  <a:pt x="297858" y="20596"/>
                </a:lnTo>
                <a:lnTo>
                  <a:pt x="288516" y="17160"/>
                </a:lnTo>
                <a:lnTo>
                  <a:pt x="278479" y="13917"/>
                </a:lnTo>
                <a:lnTo>
                  <a:pt x="267978" y="10803"/>
                </a:lnTo>
                <a:lnTo>
                  <a:pt x="257166" y="8727"/>
                </a:lnTo>
                <a:lnTo>
                  <a:pt x="246149" y="7342"/>
                </a:lnTo>
                <a:lnTo>
                  <a:pt x="234994" y="6420"/>
                </a:lnTo>
                <a:lnTo>
                  <a:pt x="182888" y="570"/>
                </a:lnTo>
                <a:lnTo>
                  <a:pt x="167103" y="0"/>
                </a:lnTo>
                <a:lnTo>
                  <a:pt x="153722" y="572"/>
                </a:lnTo>
                <a:lnTo>
                  <a:pt x="141943" y="1906"/>
                </a:lnTo>
                <a:lnTo>
                  <a:pt x="128376" y="2795"/>
                </a:lnTo>
                <a:lnTo>
                  <a:pt x="113617" y="3388"/>
                </a:lnTo>
                <a:lnTo>
                  <a:pt x="98062" y="3784"/>
                </a:lnTo>
                <a:lnTo>
                  <a:pt x="84834" y="5000"/>
                </a:lnTo>
                <a:lnTo>
                  <a:pt x="73158" y="6763"/>
                </a:lnTo>
                <a:lnTo>
                  <a:pt x="41235" y="131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42"/>
          <p:cNvSpPr/>
          <p:nvPr/>
        </p:nvSpPr>
        <p:spPr>
          <a:xfrm>
            <a:off x="3500437" y="1611630"/>
            <a:ext cx="51436" cy="522923"/>
          </a:xfrm>
          <a:custGeom>
            <a:avLst/>
            <a:gdLst/>
            <a:ahLst/>
            <a:cxnLst/>
            <a:rect l="0" t="0" r="0" b="0"/>
            <a:pathLst>
              <a:path w="51436" h="522923">
                <a:moveTo>
                  <a:pt x="0" y="0"/>
                </a:moveTo>
                <a:lnTo>
                  <a:pt x="0" y="19312"/>
                </a:lnTo>
                <a:lnTo>
                  <a:pt x="953" y="26210"/>
                </a:lnTo>
                <a:lnTo>
                  <a:pt x="4551" y="46573"/>
                </a:lnTo>
                <a:lnTo>
                  <a:pt x="6844" y="56766"/>
                </a:lnTo>
                <a:lnTo>
                  <a:pt x="9325" y="66419"/>
                </a:lnTo>
                <a:lnTo>
                  <a:pt x="11931" y="75712"/>
                </a:lnTo>
                <a:lnTo>
                  <a:pt x="13669" y="84764"/>
                </a:lnTo>
                <a:lnTo>
                  <a:pt x="14828" y="93657"/>
                </a:lnTo>
                <a:lnTo>
                  <a:pt x="15600" y="102443"/>
                </a:lnTo>
                <a:lnTo>
                  <a:pt x="17068" y="112110"/>
                </a:lnTo>
                <a:lnTo>
                  <a:pt x="18999" y="122365"/>
                </a:lnTo>
                <a:lnTo>
                  <a:pt x="21238" y="133011"/>
                </a:lnTo>
                <a:lnTo>
                  <a:pt x="22732" y="144872"/>
                </a:lnTo>
                <a:lnTo>
                  <a:pt x="23726" y="157541"/>
                </a:lnTo>
                <a:lnTo>
                  <a:pt x="24390" y="170750"/>
                </a:lnTo>
                <a:lnTo>
                  <a:pt x="25785" y="183365"/>
                </a:lnTo>
                <a:lnTo>
                  <a:pt x="27668" y="195586"/>
                </a:lnTo>
                <a:lnTo>
                  <a:pt x="29875" y="207543"/>
                </a:lnTo>
                <a:lnTo>
                  <a:pt x="31347" y="220277"/>
                </a:lnTo>
                <a:lnTo>
                  <a:pt x="32328" y="233529"/>
                </a:lnTo>
                <a:lnTo>
                  <a:pt x="32982" y="247125"/>
                </a:lnTo>
                <a:lnTo>
                  <a:pt x="33709" y="274933"/>
                </a:lnTo>
                <a:lnTo>
                  <a:pt x="33902" y="289016"/>
                </a:lnTo>
                <a:lnTo>
                  <a:pt x="34984" y="301262"/>
                </a:lnTo>
                <a:lnTo>
                  <a:pt x="36657" y="312284"/>
                </a:lnTo>
                <a:lnTo>
                  <a:pt x="38726" y="322489"/>
                </a:lnTo>
                <a:lnTo>
                  <a:pt x="40105" y="333103"/>
                </a:lnTo>
                <a:lnTo>
                  <a:pt x="41024" y="343988"/>
                </a:lnTo>
                <a:lnTo>
                  <a:pt x="41637" y="355055"/>
                </a:lnTo>
                <a:lnTo>
                  <a:pt x="42318" y="400372"/>
                </a:lnTo>
                <a:lnTo>
                  <a:pt x="42755" y="480300"/>
                </a:lnTo>
                <a:lnTo>
                  <a:pt x="43743" y="490697"/>
                </a:lnTo>
                <a:lnTo>
                  <a:pt x="45355" y="499534"/>
                </a:lnTo>
                <a:lnTo>
                  <a:pt x="51435" y="5229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43"/>
          <p:cNvSpPr/>
          <p:nvPr/>
        </p:nvSpPr>
        <p:spPr>
          <a:xfrm>
            <a:off x="3629839" y="1603763"/>
            <a:ext cx="315822" cy="462210"/>
          </a:xfrm>
          <a:custGeom>
            <a:avLst/>
            <a:gdLst/>
            <a:ahLst/>
            <a:cxnLst/>
            <a:rect l="0" t="0" r="0" b="0"/>
            <a:pathLst>
              <a:path w="315822" h="462210">
                <a:moveTo>
                  <a:pt x="290650" y="16439"/>
                </a:moveTo>
                <a:lnTo>
                  <a:pt x="281549" y="7337"/>
                </a:lnTo>
                <a:lnTo>
                  <a:pt x="277915" y="4656"/>
                </a:lnTo>
                <a:lnTo>
                  <a:pt x="271338" y="1677"/>
                </a:lnTo>
                <a:lnTo>
                  <a:pt x="266346" y="883"/>
                </a:lnTo>
                <a:lnTo>
                  <a:pt x="260159" y="353"/>
                </a:lnTo>
                <a:lnTo>
                  <a:pt x="253178" y="0"/>
                </a:lnTo>
                <a:lnTo>
                  <a:pt x="245667" y="717"/>
                </a:lnTo>
                <a:lnTo>
                  <a:pt x="237801" y="2148"/>
                </a:lnTo>
                <a:lnTo>
                  <a:pt x="200096" y="11288"/>
                </a:lnTo>
                <a:lnTo>
                  <a:pt x="184561" y="13957"/>
                </a:lnTo>
                <a:lnTo>
                  <a:pt x="126501" y="22265"/>
                </a:lnTo>
                <a:lnTo>
                  <a:pt x="110733" y="25086"/>
                </a:lnTo>
                <a:lnTo>
                  <a:pt x="96411" y="27918"/>
                </a:lnTo>
                <a:lnTo>
                  <a:pt x="84005" y="30760"/>
                </a:lnTo>
                <a:lnTo>
                  <a:pt x="72876" y="33606"/>
                </a:lnTo>
                <a:lnTo>
                  <a:pt x="62600" y="36456"/>
                </a:lnTo>
                <a:lnTo>
                  <a:pt x="55749" y="39309"/>
                </a:lnTo>
                <a:lnTo>
                  <a:pt x="51182" y="42163"/>
                </a:lnTo>
                <a:lnTo>
                  <a:pt x="48138" y="45018"/>
                </a:lnTo>
                <a:lnTo>
                  <a:pt x="45156" y="46922"/>
                </a:lnTo>
                <a:lnTo>
                  <a:pt x="39302" y="49037"/>
                </a:lnTo>
                <a:lnTo>
                  <a:pt x="36407" y="51506"/>
                </a:lnTo>
                <a:lnTo>
                  <a:pt x="30651" y="59329"/>
                </a:lnTo>
                <a:lnTo>
                  <a:pt x="27458" y="66617"/>
                </a:lnTo>
                <a:lnTo>
                  <a:pt x="26606" y="69893"/>
                </a:lnTo>
                <a:lnTo>
                  <a:pt x="25660" y="83694"/>
                </a:lnTo>
                <a:lnTo>
                  <a:pt x="25408" y="92708"/>
                </a:lnTo>
                <a:lnTo>
                  <a:pt x="24287" y="100623"/>
                </a:lnTo>
                <a:lnTo>
                  <a:pt x="20502" y="114496"/>
                </a:lnTo>
                <a:lnTo>
                  <a:pt x="17206" y="133246"/>
                </a:lnTo>
                <a:lnTo>
                  <a:pt x="8465" y="192178"/>
                </a:lnTo>
                <a:lnTo>
                  <a:pt x="3310" y="230435"/>
                </a:lnTo>
                <a:lnTo>
                  <a:pt x="1018" y="250613"/>
                </a:lnTo>
                <a:lnTo>
                  <a:pt x="0" y="262757"/>
                </a:lnTo>
                <a:lnTo>
                  <a:pt x="681" y="266376"/>
                </a:lnTo>
                <a:lnTo>
                  <a:pt x="2088" y="268788"/>
                </a:lnTo>
                <a:lnTo>
                  <a:pt x="3978" y="270397"/>
                </a:lnTo>
                <a:lnTo>
                  <a:pt x="7143" y="271469"/>
                </a:lnTo>
                <a:lnTo>
                  <a:pt x="15740" y="272661"/>
                </a:lnTo>
                <a:lnTo>
                  <a:pt x="19747" y="272026"/>
                </a:lnTo>
                <a:lnTo>
                  <a:pt x="26739" y="268781"/>
                </a:lnTo>
                <a:lnTo>
                  <a:pt x="32794" y="264677"/>
                </a:lnTo>
                <a:lnTo>
                  <a:pt x="49683" y="252497"/>
                </a:lnTo>
                <a:lnTo>
                  <a:pt x="58568" y="247154"/>
                </a:lnTo>
                <a:lnTo>
                  <a:pt x="67349" y="242639"/>
                </a:lnTo>
                <a:lnTo>
                  <a:pt x="76060" y="238676"/>
                </a:lnTo>
                <a:lnTo>
                  <a:pt x="115626" y="219447"/>
                </a:lnTo>
                <a:lnTo>
                  <a:pt x="128247" y="213690"/>
                </a:lnTo>
                <a:lnTo>
                  <a:pt x="139519" y="208900"/>
                </a:lnTo>
                <a:lnTo>
                  <a:pt x="149891" y="204754"/>
                </a:lnTo>
                <a:lnTo>
                  <a:pt x="169036" y="197607"/>
                </a:lnTo>
                <a:lnTo>
                  <a:pt x="178142" y="194368"/>
                </a:lnTo>
                <a:lnTo>
                  <a:pt x="187069" y="192208"/>
                </a:lnTo>
                <a:lnTo>
                  <a:pt x="195879" y="190768"/>
                </a:lnTo>
                <a:lnTo>
                  <a:pt x="204609" y="189809"/>
                </a:lnTo>
                <a:lnTo>
                  <a:pt x="213287" y="189169"/>
                </a:lnTo>
                <a:lnTo>
                  <a:pt x="221930" y="188742"/>
                </a:lnTo>
                <a:lnTo>
                  <a:pt x="230549" y="188458"/>
                </a:lnTo>
                <a:lnTo>
                  <a:pt x="238200" y="189221"/>
                </a:lnTo>
                <a:lnTo>
                  <a:pt x="245207" y="190682"/>
                </a:lnTo>
                <a:lnTo>
                  <a:pt x="251782" y="192608"/>
                </a:lnTo>
                <a:lnTo>
                  <a:pt x="258070" y="194845"/>
                </a:lnTo>
                <a:lnTo>
                  <a:pt x="264168" y="197289"/>
                </a:lnTo>
                <a:lnTo>
                  <a:pt x="270138" y="199871"/>
                </a:lnTo>
                <a:lnTo>
                  <a:pt x="276023" y="203497"/>
                </a:lnTo>
                <a:lnTo>
                  <a:pt x="281852" y="207819"/>
                </a:lnTo>
                <a:lnTo>
                  <a:pt x="287642" y="212606"/>
                </a:lnTo>
                <a:lnTo>
                  <a:pt x="296616" y="223004"/>
                </a:lnTo>
                <a:lnTo>
                  <a:pt x="303779" y="233976"/>
                </a:lnTo>
                <a:lnTo>
                  <a:pt x="310138" y="245202"/>
                </a:lnTo>
                <a:lnTo>
                  <a:pt x="313599" y="256542"/>
                </a:lnTo>
                <a:lnTo>
                  <a:pt x="315137" y="268884"/>
                </a:lnTo>
                <a:lnTo>
                  <a:pt x="315548" y="276175"/>
                </a:lnTo>
                <a:lnTo>
                  <a:pt x="315821" y="283894"/>
                </a:lnTo>
                <a:lnTo>
                  <a:pt x="315051" y="291897"/>
                </a:lnTo>
                <a:lnTo>
                  <a:pt x="313585" y="300090"/>
                </a:lnTo>
                <a:lnTo>
                  <a:pt x="311655" y="308410"/>
                </a:lnTo>
                <a:lnTo>
                  <a:pt x="304431" y="322734"/>
                </a:lnTo>
                <a:lnTo>
                  <a:pt x="294870" y="336403"/>
                </a:lnTo>
                <a:lnTo>
                  <a:pt x="284271" y="352003"/>
                </a:lnTo>
                <a:lnTo>
                  <a:pt x="277825" y="360163"/>
                </a:lnTo>
                <a:lnTo>
                  <a:pt x="270670" y="368461"/>
                </a:lnTo>
                <a:lnTo>
                  <a:pt x="263043" y="376850"/>
                </a:lnTo>
                <a:lnTo>
                  <a:pt x="255100" y="384348"/>
                </a:lnTo>
                <a:lnTo>
                  <a:pt x="246948" y="391252"/>
                </a:lnTo>
                <a:lnTo>
                  <a:pt x="238656" y="397759"/>
                </a:lnTo>
                <a:lnTo>
                  <a:pt x="231222" y="404003"/>
                </a:lnTo>
                <a:lnTo>
                  <a:pt x="224362" y="410070"/>
                </a:lnTo>
                <a:lnTo>
                  <a:pt x="217883" y="416019"/>
                </a:lnTo>
                <a:lnTo>
                  <a:pt x="210706" y="420938"/>
                </a:lnTo>
                <a:lnTo>
                  <a:pt x="203065" y="425170"/>
                </a:lnTo>
                <a:lnTo>
                  <a:pt x="174819" y="438806"/>
                </a:lnTo>
                <a:lnTo>
                  <a:pt x="167710" y="441845"/>
                </a:lnTo>
                <a:lnTo>
                  <a:pt x="160112" y="444823"/>
                </a:lnTo>
                <a:lnTo>
                  <a:pt x="152190" y="447761"/>
                </a:lnTo>
                <a:lnTo>
                  <a:pt x="143099" y="450672"/>
                </a:lnTo>
                <a:lnTo>
                  <a:pt x="133228" y="453565"/>
                </a:lnTo>
                <a:lnTo>
                  <a:pt x="122837" y="456447"/>
                </a:lnTo>
                <a:lnTo>
                  <a:pt x="114957" y="458367"/>
                </a:lnTo>
                <a:lnTo>
                  <a:pt x="108752" y="459648"/>
                </a:lnTo>
                <a:lnTo>
                  <a:pt x="93483" y="4622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44"/>
          <p:cNvSpPr/>
          <p:nvPr/>
        </p:nvSpPr>
        <p:spPr>
          <a:xfrm>
            <a:off x="4074795" y="1611630"/>
            <a:ext cx="60008" cy="471488"/>
          </a:xfrm>
          <a:custGeom>
            <a:avLst/>
            <a:gdLst/>
            <a:ahLst/>
            <a:cxnLst/>
            <a:rect l="0" t="0" r="0" b="0"/>
            <a:pathLst>
              <a:path w="60008" h="471488">
                <a:moveTo>
                  <a:pt x="0" y="0"/>
                </a:moveTo>
                <a:lnTo>
                  <a:pt x="4550" y="4550"/>
                </a:lnTo>
                <a:lnTo>
                  <a:pt x="5891" y="6843"/>
                </a:lnTo>
                <a:lnTo>
                  <a:pt x="7381" y="11931"/>
                </a:lnTo>
                <a:lnTo>
                  <a:pt x="8219" y="24702"/>
                </a:lnTo>
                <a:lnTo>
                  <a:pt x="8467" y="45101"/>
                </a:lnTo>
                <a:lnTo>
                  <a:pt x="8563" y="188340"/>
                </a:lnTo>
                <a:lnTo>
                  <a:pt x="10471" y="229383"/>
                </a:lnTo>
                <a:lnTo>
                  <a:pt x="13648" y="266269"/>
                </a:lnTo>
                <a:lnTo>
                  <a:pt x="21306" y="328844"/>
                </a:lnTo>
                <a:lnTo>
                  <a:pt x="27884" y="375705"/>
                </a:lnTo>
                <a:lnTo>
                  <a:pt x="32877" y="396202"/>
                </a:lnTo>
                <a:lnTo>
                  <a:pt x="39063" y="415582"/>
                </a:lnTo>
                <a:lnTo>
                  <a:pt x="60007" y="4714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45"/>
          <p:cNvSpPr/>
          <p:nvPr/>
        </p:nvSpPr>
        <p:spPr>
          <a:xfrm>
            <a:off x="4400550" y="1800414"/>
            <a:ext cx="437198" cy="265559"/>
          </a:xfrm>
          <a:custGeom>
            <a:avLst/>
            <a:gdLst/>
            <a:ahLst/>
            <a:cxnLst/>
            <a:rect l="0" t="0" r="0" b="0"/>
            <a:pathLst>
              <a:path w="437198" h="265559">
                <a:moveTo>
                  <a:pt x="0" y="68391"/>
                </a:moveTo>
                <a:lnTo>
                  <a:pt x="28370" y="125132"/>
                </a:lnTo>
                <a:lnTo>
                  <a:pt x="31296" y="131936"/>
                </a:lnTo>
                <a:lnTo>
                  <a:pt x="34199" y="139329"/>
                </a:lnTo>
                <a:lnTo>
                  <a:pt x="37087" y="147115"/>
                </a:lnTo>
                <a:lnTo>
                  <a:pt x="39011" y="155164"/>
                </a:lnTo>
                <a:lnTo>
                  <a:pt x="40295" y="163387"/>
                </a:lnTo>
                <a:lnTo>
                  <a:pt x="41151" y="171727"/>
                </a:lnTo>
                <a:lnTo>
                  <a:pt x="44641" y="196233"/>
                </a:lnTo>
                <a:lnTo>
                  <a:pt x="50093" y="231227"/>
                </a:lnTo>
                <a:lnTo>
                  <a:pt x="50540" y="232193"/>
                </a:lnTo>
                <a:lnTo>
                  <a:pt x="50838" y="230932"/>
                </a:lnTo>
                <a:lnTo>
                  <a:pt x="51037" y="228187"/>
                </a:lnTo>
                <a:lnTo>
                  <a:pt x="50217" y="221594"/>
                </a:lnTo>
                <a:lnTo>
                  <a:pt x="48718" y="212436"/>
                </a:lnTo>
                <a:lnTo>
                  <a:pt x="46766" y="201568"/>
                </a:lnTo>
                <a:lnTo>
                  <a:pt x="45465" y="190513"/>
                </a:lnTo>
                <a:lnTo>
                  <a:pt x="44597" y="179333"/>
                </a:lnTo>
                <a:lnTo>
                  <a:pt x="43633" y="157703"/>
                </a:lnTo>
                <a:lnTo>
                  <a:pt x="43205" y="138565"/>
                </a:lnTo>
                <a:lnTo>
                  <a:pt x="44043" y="128509"/>
                </a:lnTo>
                <a:lnTo>
                  <a:pt x="45554" y="117994"/>
                </a:lnTo>
                <a:lnTo>
                  <a:pt x="47514" y="107175"/>
                </a:lnTo>
                <a:lnTo>
                  <a:pt x="50726" y="95199"/>
                </a:lnTo>
                <a:lnTo>
                  <a:pt x="54772" y="82453"/>
                </a:lnTo>
                <a:lnTo>
                  <a:pt x="59375" y="69193"/>
                </a:lnTo>
                <a:lnTo>
                  <a:pt x="64348" y="58448"/>
                </a:lnTo>
                <a:lnTo>
                  <a:pt x="69569" y="49380"/>
                </a:lnTo>
                <a:lnTo>
                  <a:pt x="74954" y="41429"/>
                </a:lnTo>
                <a:lnTo>
                  <a:pt x="79497" y="35176"/>
                </a:lnTo>
                <a:lnTo>
                  <a:pt x="83478" y="30055"/>
                </a:lnTo>
                <a:lnTo>
                  <a:pt x="87084" y="25689"/>
                </a:lnTo>
                <a:lnTo>
                  <a:pt x="96171" y="18297"/>
                </a:lnTo>
                <a:lnTo>
                  <a:pt x="106560" y="11837"/>
                </a:lnTo>
                <a:lnTo>
                  <a:pt x="117527" y="5790"/>
                </a:lnTo>
                <a:lnTo>
                  <a:pt x="128752" y="2468"/>
                </a:lnTo>
                <a:lnTo>
                  <a:pt x="134412" y="1582"/>
                </a:lnTo>
                <a:lnTo>
                  <a:pt x="145781" y="3138"/>
                </a:lnTo>
                <a:lnTo>
                  <a:pt x="156231" y="6052"/>
                </a:lnTo>
                <a:lnTo>
                  <a:pt x="164051" y="7347"/>
                </a:lnTo>
                <a:lnTo>
                  <a:pt x="173242" y="13003"/>
                </a:lnTo>
                <a:lnTo>
                  <a:pt x="178359" y="17178"/>
                </a:lnTo>
                <a:lnTo>
                  <a:pt x="183676" y="21866"/>
                </a:lnTo>
                <a:lnTo>
                  <a:pt x="194663" y="32156"/>
                </a:lnTo>
                <a:lnTo>
                  <a:pt x="199308" y="38519"/>
                </a:lnTo>
                <a:lnTo>
                  <a:pt x="203357" y="45619"/>
                </a:lnTo>
                <a:lnTo>
                  <a:pt x="207009" y="53209"/>
                </a:lnTo>
                <a:lnTo>
                  <a:pt x="210396" y="61127"/>
                </a:lnTo>
                <a:lnTo>
                  <a:pt x="213606" y="69263"/>
                </a:lnTo>
                <a:lnTo>
                  <a:pt x="216699" y="77545"/>
                </a:lnTo>
                <a:lnTo>
                  <a:pt x="218761" y="84971"/>
                </a:lnTo>
                <a:lnTo>
                  <a:pt x="220135" y="91827"/>
                </a:lnTo>
                <a:lnTo>
                  <a:pt x="221052" y="98302"/>
                </a:lnTo>
                <a:lnTo>
                  <a:pt x="221663" y="107382"/>
                </a:lnTo>
                <a:lnTo>
                  <a:pt x="222070" y="118197"/>
                </a:lnTo>
                <a:lnTo>
                  <a:pt x="222341" y="130170"/>
                </a:lnTo>
                <a:lnTo>
                  <a:pt x="221570" y="141009"/>
                </a:lnTo>
                <a:lnTo>
                  <a:pt x="220103" y="151093"/>
                </a:lnTo>
                <a:lnTo>
                  <a:pt x="218173" y="160673"/>
                </a:lnTo>
                <a:lnTo>
                  <a:pt x="216028" y="168778"/>
                </a:lnTo>
                <a:lnTo>
                  <a:pt x="215456" y="169605"/>
                </a:lnTo>
                <a:lnTo>
                  <a:pt x="232855" y="134364"/>
                </a:lnTo>
                <a:lnTo>
                  <a:pt x="240961" y="119040"/>
                </a:lnTo>
                <a:lnTo>
                  <a:pt x="257588" y="89314"/>
                </a:lnTo>
                <a:lnTo>
                  <a:pt x="265071" y="76624"/>
                </a:lnTo>
                <a:lnTo>
                  <a:pt x="278464" y="54905"/>
                </a:lnTo>
                <a:lnTo>
                  <a:pt x="284702" y="47018"/>
                </a:lnTo>
                <a:lnTo>
                  <a:pt x="290767" y="40807"/>
                </a:lnTo>
                <a:lnTo>
                  <a:pt x="296714" y="35714"/>
                </a:lnTo>
                <a:lnTo>
                  <a:pt x="302584" y="30414"/>
                </a:lnTo>
                <a:lnTo>
                  <a:pt x="314187" y="19445"/>
                </a:lnTo>
                <a:lnTo>
                  <a:pt x="319948" y="14805"/>
                </a:lnTo>
                <a:lnTo>
                  <a:pt x="331429" y="7110"/>
                </a:lnTo>
                <a:lnTo>
                  <a:pt x="340342" y="3055"/>
                </a:lnTo>
                <a:lnTo>
                  <a:pt x="348430" y="1252"/>
                </a:lnTo>
                <a:lnTo>
                  <a:pt x="358375" y="451"/>
                </a:lnTo>
                <a:lnTo>
                  <a:pt x="370133" y="0"/>
                </a:lnTo>
                <a:lnTo>
                  <a:pt x="373438" y="890"/>
                </a:lnTo>
                <a:lnTo>
                  <a:pt x="379650" y="4418"/>
                </a:lnTo>
                <a:lnTo>
                  <a:pt x="385586" y="11701"/>
                </a:lnTo>
                <a:lnTo>
                  <a:pt x="388502" y="16310"/>
                </a:lnTo>
                <a:lnTo>
                  <a:pt x="391398" y="21287"/>
                </a:lnTo>
                <a:lnTo>
                  <a:pt x="394282" y="26511"/>
                </a:lnTo>
                <a:lnTo>
                  <a:pt x="400026" y="37395"/>
                </a:lnTo>
                <a:lnTo>
                  <a:pt x="405754" y="48582"/>
                </a:lnTo>
                <a:lnTo>
                  <a:pt x="407663" y="55185"/>
                </a:lnTo>
                <a:lnTo>
                  <a:pt x="408935" y="62444"/>
                </a:lnTo>
                <a:lnTo>
                  <a:pt x="409783" y="70141"/>
                </a:lnTo>
                <a:lnTo>
                  <a:pt x="410349" y="80035"/>
                </a:lnTo>
                <a:lnTo>
                  <a:pt x="410977" y="103729"/>
                </a:lnTo>
                <a:lnTo>
                  <a:pt x="413796" y="145374"/>
                </a:lnTo>
                <a:lnTo>
                  <a:pt x="415881" y="171148"/>
                </a:lnTo>
                <a:lnTo>
                  <a:pt x="418224" y="192140"/>
                </a:lnTo>
                <a:lnTo>
                  <a:pt x="420739" y="209946"/>
                </a:lnTo>
                <a:lnTo>
                  <a:pt x="425119" y="237031"/>
                </a:lnTo>
                <a:lnTo>
                  <a:pt x="426288" y="245588"/>
                </a:lnTo>
                <a:lnTo>
                  <a:pt x="427067" y="252245"/>
                </a:lnTo>
                <a:lnTo>
                  <a:pt x="428539" y="256682"/>
                </a:lnTo>
                <a:lnTo>
                  <a:pt x="430472" y="259641"/>
                </a:lnTo>
                <a:lnTo>
                  <a:pt x="437197" y="2655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46"/>
          <p:cNvSpPr/>
          <p:nvPr/>
        </p:nvSpPr>
        <p:spPr>
          <a:xfrm>
            <a:off x="4966334" y="1825942"/>
            <a:ext cx="42864" cy="257176"/>
          </a:xfrm>
          <a:custGeom>
            <a:avLst/>
            <a:gdLst/>
            <a:ahLst/>
            <a:cxnLst/>
            <a:rect l="0" t="0" r="0" b="0"/>
            <a:pathLst>
              <a:path w="42864" h="257176">
                <a:moveTo>
                  <a:pt x="0" y="0"/>
                </a:moveTo>
                <a:lnTo>
                  <a:pt x="4552" y="9102"/>
                </a:lnTo>
                <a:lnTo>
                  <a:pt x="5892" y="13688"/>
                </a:lnTo>
                <a:lnTo>
                  <a:pt x="6786" y="18650"/>
                </a:lnTo>
                <a:lnTo>
                  <a:pt x="7382" y="23864"/>
                </a:lnTo>
                <a:lnTo>
                  <a:pt x="7779" y="29244"/>
                </a:lnTo>
                <a:lnTo>
                  <a:pt x="8044" y="34736"/>
                </a:lnTo>
                <a:lnTo>
                  <a:pt x="8220" y="40302"/>
                </a:lnTo>
                <a:lnTo>
                  <a:pt x="9290" y="46871"/>
                </a:lnTo>
                <a:lnTo>
                  <a:pt x="10956" y="54107"/>
                </a:lnTo>
                <a:lnTo>
                  <a:pt x="13019" y="61789"/>
                </a:lnTo>
                <a:lnTo>
                  <a:pt x="13442" y="69768"/>
                </a:lnTo>
                <a:lnTo>
                  <a:pt x="12772" y="77944"/>
                </a:lnTo>
                <a:lnTo>
                  <a:pt x="11372" y="86253"/>
                </a:lnTo>
                <a:lnTo>
                  <a:pt x="10439" y="94649"/>
                </a:lnTo>
                <a:lnTo>
                  <a:pt x="9817" y="103105"/>
                </a:lnTo>
                <a:lnTo>
                  <a:pt x="9402" y="111599"/>
                </a:lnTo>
                <a:lnTo>
                  <a:pt x="10078" y="122024"/>
                </a:lnTo>
                <a:lnTo>
                  <a:pt x="11481" y="133737"/>
                </a:lnTo>
                <a:lnTo>
                  <a:pt x="13369" y="146308"/>
                </a:lnTo>
                <a:lnTo>
                  <a:pt x="18007" y="172976"/>
                </a:lnTo>
                <a:lnTo>
                  <a:pt x="20577" y="186755"/>
                </a:lnTo>
                <a:lnTo>
                  <a:pt x="22291" y="197846"/>
                </a:lnTo>
                <a:lnTo>
                  <a:pt x="23433" y="207145"/>
                </a:lnTo>
                <a:lnTo>
                  <a:pt x="24195" y="215249"/>
                </a:lnTo>
                <a:lnTo>
                  <a:pt x="25655" y="222557"/>
                </a:lnTo>
                <a:lnTo>
                  <a:pt x="27581" y="229334"/>
                </a:lnTo>
                <a:lnTo>
                  <a:pt x="29818" y="235757"/>
                </a:lnTo>
                <a:lnTo>
                  <a:pt x="32261" y="240991"/>
                </a:lnTo>
                <a:lnTo>
                  <a:pt x="34842" y="245433"/>
                </a:lnTo>
                <a:lnTo>
                  <a:pt x="42863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47"/>
          <p:cNvSpPr/>
          <p:nvPr/>
        </p:nvSpPr>
        <p:spPr>
          <a:xfrm>
            <a:off x="4949190" y="1637347"/>
            <a:ext cx="17145" cy="25718"/>
          </a:xfrm>
          <a:custGeom>
            <a:avLst/>
            <a:gdLst/>
            <a:ahLst/>
            <a:cxnLst/>
            <a:rect l="0" t="0" r="0" b="0"/>
            <a:pathLst>
              <a:path w="17145" h="25718">
                <a:moveTo>
                  <a:pt x="17144" y="25717"/>
                </a:moveTo>
                <a:lnTo>
                  <a:pt x="12594" y="16616"/>
                </a:lnTo>
                <a:lnTo>
                  <a:pt x="10301" y="12982"/>
                </a:lnTo>
                <a:lnTo>
                  <a:pt x="7820" y="960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48"/>
          <p:cNvSpPr/>
          <p:nvPr/>
        </p:nvSpPr>
        <p:spPr>
          <a:xfrm>
            <a:off x="5214937" y="1560194"/>
            <a:ext cx="68337" cy="600077"/>
          </a:xfrm>
          <a:custGeom>
            <a:avLst/>
            <a:gdLst/>
            <a:ahLst/>
            <a:cxnLst/>
            <a:rect l="0" t="0" r="0" b="0"/>
            <a:pathLst>
              <a:path w="68337" h="600077">
                <a:moveTo>
                  <a:pt x="0" y="0"/>
                </a:moveTo>
                <a:lnTo>
                  <a:pt x="11931" y="35796"/>
                </a:lnTo>
                <a:lnTo>
                  <a:pt x="14622" y="46724"/>
                </a:lnTo>
                <a:lnTo>
                  <a:pt x="17368" y="59725"/>
                </a:lnTo>
                <a:lnTo>
                  <a:pt x="20151" y="74107"/>
                </a:lnTo>
                <a:lnTo>
                  <a:pt x="22959" y="94172"/>
                </a:lnTo>
                <a:lnTo>
                  <a:pt x="37161" y="222493"/>
                </a:lnTo>
                <a:lnTo>
                  <a:pt x="39061" y="244531"/>
                </a:lnTo>
                <a:lnTo>
                  <a:pt x="40329" y="263986"/>
                </a:lnTo>
                <a:lnTo>
                  <a:pt x="41173" y="281718"/>
                </a:lnTo>
                <a:lnTo>
                  <a:pt x="42689" y="297350"/>
                </a:lnTo>
                <a:lnTo>
                  <a:pt x="44652" y="311581"/>
                </a:lnTo>
                <a:lnTo>
                  <a:pt x="46913" y="324878"/>
                </a:lnTo>
                <a:lnTo>
                  <a:pt x="59196" y="411856"/>
                </a:lnTo>
                <a:lnTo>
                  <a:pt x="62324" y="437448"/>
                </a:lnTo>
                <a:lnTo>
                  <a:pt x="64410" y="457367"/>
                </a:lnTo>
                <a:lnTo>
                  <a:pt x="65799" y="473504"/>
                </a:lnTo>
                <a:lnTo>
                  <a:pt x="66727" y="487120"/>
                </a:lnTo>
                <a:lnTo>
                  <a:pt x="67756" y="509868"/>
                </a:lnTo>
                <a:lnTo>
                  <a:pt x="68336" y="534189"/>
                </a:lnTo>
                <a:lnTo>
                  <a:pt x="67465" y="540911"/>
                </a:lnTo>
                <a:lnTo>
                  <a:pt x="65931" y="547298"/>
                </a:lnTo>
                <a:lnTo>
                  <a:pt x="63957" y="553460"/>
                </a:lnTo>
                <a:lnTo>
                  <a:pt x="62640" y="561379"/>
                </a:lnTo>
                <a:lnTo>
                  <a:pt x="61763" y="570468"/>
                </a:lnTo>
                <a:lnTo>
                  <a:pt x="60008" y="60007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49"/>
          <p:cNvSpPr/>
          <p:nvPr/>
        </p:nvSpPr>
        <p:spPr>
          <a:xfrm>
            <a:off x="645794" y="2623185"/>
            <a:ext cx="51436" cy="505778"/>
          </a:xfrm>
          <a:custGeom>
            <a:avLst/>
            <a:gdLst/>
            <a:ahLst/>
            <a:cxnLst/>
            <a:rect l="0" t="0" r="0" b="0"/>
            <a:pathLst>
              <a:path w="51436" h="505778">
                <a:moveTo>
                  <a:pt x="0" y="0"/>
                </a:moveTo>
                <a:lnTo>
                  <a:pt x="0" y="56741"/>
                </a:lnTo>
                <a:lnTo>
                  <a:pt x="1905" y="70212"/>
                </a:lnTo>
                <a:lnTo>
                  <a:pt x="12736" y="132775"/>
                </a:lnTo>
                <a:lnTo>
                  <a:pt x="19313" y="177756"/>
                </a:lnTo>
                <a:lnTo>
                  <a:pt x="21448" y="196609"/>
                </a:lnTo>
                <a:lnTo>
                  <a:pt x="22871" y="212988"/>
                </a:lnTo>
                <a:lnTo>
                  <a:pt x="23820" y="227716"/>
                </a:lnTo>
                <a:lnTo>
                  <a:pt x="24874" y="254242"/>
                </a:lnTo>
                <a:lnTo>
                  <a:pt x="25156" y="266650"/>
                </a:lnTo>
                <a:lnTo>
                  <a:pt x="26296" y="278731"/>
                </a:lnTo>
                <a:lnTo>
                  <a:pt x="28008" y="290596"/>
                </a:lnTo>
                <a:lnTo>
                  <a:pt x="30102" y="302315"/>
                </a:lnTo>
                <a:lnTo>
                  <a:pt x="31498" y="313938"/>
                </a:lnTo>
                <a:lnTo>
                  <a:pt x="32429" y="325497"/>
                </a:lnTo>
                <a:lnTo>
                  <a:pt x="33049" y="337013"/>
                </a:lnTo>
                <a:lnTo>
                  <a:pt x="33739" y="357428"/>
                </a:lnTo>
                <a:lnTo>
                  <a:pt x="34045" y="381742"/>
                </a:lnTo>
                <a:lnTo>
                  <a:pt x="34258" y="459633"/>
                </a:lnTo>
                <a:lnTo>
                  <a:pt x="35221" y="468347"/>
                </a:lnTo>
                <a:lnTo>
                  <a:pt x="36816" y="476061"/>
                </a:lnTo>
                <a:lnTo>
                  <a:pt x="41669" y="493028"/>
                </a:lnTo>
                <a:lnTo>
                  <a:pt x="43019" y="495373"/>
                </a:lnTo>
                <a:lnTo>
                  <a:pt x="44872" y="497888"/>
                </a:lnTo>
                <a:lnTo>
                  <a:pt x="51435" y="5057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50"/>
          <p:cNvSpPr/>
          <p:nvPr/>
        </p:nvSpPr>
        <p:spPr>
          <a:xfrm>
            <a:off x="847884" y="2555198"/>
            <a:ext cx="243681" cy="590910"/>
          </a:xfrm>
          <a:custGeom>
            <a:avLst/>
            <a:gdLst/>
            <a:ahLst/>
            <a:cxnLst/>
            <a:rect l="0" t="0" r="0" b="0"/>
            <a:pathLst>
              <a:path w="243681" h="590910">
                <a:moveTo>
                  <a:pt x="192245" y="33697"/>
                </a:moveTo>
                <a:lnTo>
                  <a:pt x="183144" y="29146"/>
                </a:lnTo>
                <a:lnTo>
                  <a:pt x="178558" y="25900"/>
                </a:lnTo>
                <a:lnTo>
                  <a:pt x="173595" y="21831"/>
                </a:lnTo>
                <a:lnTo>
                  <a:pt x="163954" y="13183"/>
                </a:lnTo>
                <a:lnTo>
                  <a:pt x="156494" y="6165"/>
                </a:lnTo>
                <a:lnTo>
                  <a:pt x="153171" y="3912"/>
                </a:lnTo>
                <a:lnTo>
                  <a:pt x="146939" y="1409"/>
                </a:lnTo>
                <a:lnTo>
                  <a:pt x="140994" y="296"/>
                </a:lnTo>
                <a:lnTo>
                  <a:pt x="138075" y="0"/>
                </a:lnTo>
                <a:lnTo>
                  <a:pt x="135177" y="755"/>
                </a:lnTo>
                <a:lnTo>
                  <a:pt x="129417" y="4133"/>
                </a:lnTo>
                <a:lnTo>
                  <a:pt x="107166" y="20492"/>
                </a:lnTo>
                <a:lnTo>
                  <a:pt x="99331" y="27751"/>
                </a:lnTo>
                <a:lnTo>
                  <a:pt x="92202" y="35448"/>
                </a:lnTo>
                <a:lnTo>
                  <a:pt x="85545" y="43437"/>
                </a:lnTo>
                <a:lnTo>
                  <a:pt x="77297" y="54477"/>
                </a:lnTo>
                <a:lnTo>
                  <a:pt x="57972" y="81985"/>
                </a:lnTo>
                <a:lnTo>
                  <a:pt x="47485" y="99226"/>
                </a:lnTo>
                <a:lnTo>
                  <a:pt x="36684" y="118341"/>
                </a:lnTo>
                <a:lnTo>
                  <a:pt x="25672" y="138703"/>
                </a:lnTo>
                <a:lnTo>
                  <a:pt x="18332" y="155136"/>
                </a:lnTo>
                <a:lnTo>
                  <a:pt x="13438" y="168949"/>
                </a:lnTo>
                <a:lnTo>
                  <a:pt x="1033" y="216200"/>
                </a:lnTo>
                <a:lnTo>
                  <a:pt x="0" y="226803"/>
                </a:lnTo>
                <a:lnTo>
                  <a:pt x="265" y="236729"/>
                </a:lnTo>
                <a:lnTo>
                  <a:pt x="3098" y="254426"/>
                </a:lnTo>
                <a:lnTo>
                  <a:pt x="7532" y="268641"/>
                </a:lnTo>
                <a:lnTo>
                  <a:pt x="12678" y="281309"/>
                </a:lnTo>
                <a:lnTo>
                  <a:pt x="18140" y="292337"/>
                </a:lnTo>
                <a:lnTo>
                  <a:pt x="23743" y="300413"/>
                </a:lnTo>
                <a:lnTo>
                  <a:pt x="26570" y="302947"/>
                </a:lnTo>
                <a:lnTo>
                  <a:pt x="29408" y="304637"/>
                </a:lnTo>
                <a:lnTo>
                  <a:pt x="35101" y="306515"/>
                </a:lnTo>
                <a:lnTo>
                  <a:pt x="40806" y="307349"/>
                </a:lnTo>
                <a:lnTo>
                  <a:pt x="44613" y="307572"/>
                </a:lnTo>
                <a:lnTo>
                  <a:pt x="53924" y="307819"/>
                </a:lnTo>
                <a:lnTo>
                  <a:pt x="58121" y="306932"/>
                </a:lnTo>
                <a:lnTo>
                  <a:pt x="65324" y="303407"/>
                </a:lnTo>
                <a:lnTo>
                  <a:pt x="71701" y="296126"/>
                </a:lnTo>
                <a:lnTo>
                  <a:pt x="77710" y="286539"/>
                </a:lnTo>
                <a:lnTo>
                  <a:pt x="83556" y="275928"/>
                </a:lnTo>
                <a:lnTo>
                  <a:pt x="88353" y="269479"/>
                </a:lnTo>
                <a:lnTo>
                  <a:pt x="94409" y="262323"/>
                </a:lnTo>
                <a:lnTo>
                  <a:pt x="101304" y="254694"/>
                </a:lnTo>
                <a:lnTo>
                  <a:pt x="106852" y="246751"/>
                </a:lnTo>
                <a:lnTo>
                  <a:pt x="111504" y="238598"/>
                </a:lnTo>
                <a:lnTo>
                  <a:pt x="115558" y="230305"/>
                </a:lnTo>
                <a:lnTo>
                  <a:pt x="120165" y="221919"/>
                </a:lnTo>
                <a:lnTo>
                  <a:pt x="125142" y="213470"/>
                </a:lnTo>
                <a:lnTo>
                  <a:pt x="130365" y="204981"/>
                </a:lnTo>
                <a:lnTo>
                  <a:pt x="136704" y="192654"/>
                </a:lnTo>
                <a:lnTo>
                  <a:pt x="143788" y="177768"/>
                </a:lnTo>
                <a:lnTo>
                  <a:pt x="151368" y="161177"/>
                </a:lnTo>
                <a:lnTo>
                  <a:pt x="157374" y="147258"/>
                </a:lnTo>
                <a:lnTo>
                  <a:pt x="162330" y="135122"/>
                </a:lnTo>
                <a:lnTo>
                  <a:pt x="181680" y="86010"/>
                </a:lnTo>
                <a:lnTo>
                  <a:pt x="186154" y="76192"/>
                </a:lnTo>
                <a:lnTo>
                  <a:pt x="193666" y="62744"/>
                </a:lnTo>
                <a:lnTo>
                  <a:pt x="196050" y="62586"/>
                </a:lnTo>
                <a:lnTo>
                  <a:pt x="197639" y="66291"/>
                </a:lnTo>
                <a:lnTo>
                  <a:pt x="199405" y="82473"/>
                </a:lnTo>
                <a:lnTo>
                  <a:pt x="199876" y="94789"/>
                </a:lnTo>
                <a:lnTo>
                  <a:pt x="200190" y="108715"/>
                </a:lnTo>
                <a:lnTo>
                  <a:pt x="201352" y="121809"/>
                </a:lnTo>
                <a:lnTo>
                  <a:pt x="203079" y="134348"/>
                </a:lnTo>
                <a:lnTo>
                  <a:pt x="205183" y="146517"/>
                </a:lnTo>
                <a:lnTo>
                  <a:pt x="206585" y="163203"/>
                </a:lnTo>
                <a:lnTo>
                  <a:pt x="207520" y="182899"/>
                </a:lnTo>
                <a:lnTo>
                  <a:pt x="208836" y="241417"/>
                </a:lnTo>
                <a:lnTo>
                  <a:pt x="209281" y="303857"/>
                </a:lnTo>
                <a:lnTo>
                  <a:pt x="210270" y="317626"/>
                </a:lnTo>
                <a:lnTo>
                  <a:pt x="211882" y="330615"/>
                </a:lnTo>
                <a:lnTo>
                  <a:pt x="213909" y="343085"/>
                </a:lnTo>
                <a:lnTo>
                  <a:pt x="215260" y="355208"/>
                </a:lnTo>
                <a:lnTo>
                  <a:pt x="216161" y="367100"/>
                </a:lnTo>
                <a:lnTo>
                  <a:pt x="216762" y="378838"/>
                </a:lnTo>
                <a:lnTo>
                  <a:pt x="217429" y="402040"/>
                </a:lnTo>
                <a:lnTo>
                  <a:pt x="217607" y="413562"/>
                </a:lnTo>
                <a:lnTo>
                  <a:pt x="218678" y="431720"/>
                </a:lnTo>
                <a:lnTo>
                  <a:pt x="223784" y="499715"/>
                </a:lnTo>
                <a:lnTo>
                  <a:pt x="225312" y="529423"/>
                </a:lnTo>
                <a:lnTo>
                  <a:pt x="226673" y="543251"/>
                </a:lnTo>
                <a:lnTo>
                  <a:pt x="228532" y="557232"/>
                </a:lnTo>
                <a:lnTo>
                  <a:pt x="230724" y="571315"/>
                </a:lnTo>
                <a:lnTo>
                  <a:pt x="235700" y="586963"/>
                </a:lnTo>
                <a:lnTo>
                  <a:pt x="243680" y="5909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51"/>
          <p:cNvSpPr/>
          <p:nvPr/>
        </p:nvSpPr>
        <p:spPr>
          <a:xfrm>
            <a:off x="1289200" y="2580322"/>
            <a:ext cx="204768" cy="514184"/>
          </a:xfrm>
          <a:custGeom>
            <a:avLst/>
            <a:gdLst/>
            <a:ahLst/>
            <a:cxnLst/>
            <a:rect l="0" t="0" r="0" b="0"/>
            <a:pathLst>
              <a:path w="204768" h="514184">
                <a:moveTo>
                  <a:pt x="33822" y="0"/>
                </a:moveTo>
                <a:lnTo>
                  <a:pt x="29271" y="18204"/>
                </a:lnTo>
                <a:lnTo>
                  <a:pt x="27930" y="26423"/>
                </a:lnTo>
                <a:lnTo>
                  <a:pt x="27037" y="34761"/>
                </a:lnTo>
                <a:lnTo>
                  <a:pt x="26441" y="43176"/>
                </a:lnTo>
                <a:lnTo>
                  <a:pt x="25091" y="51644"/>
                </a:lnTo>
                <a:lnTo>
                  <a:pt x="23239" y="60147"/>
                </a:lnTo>
                <a:lnTo>
                  <a:pt x="21052" y="68673"/>
                </a:lnTo>
                <a:lnTo>
                  <a:pt x="19593" y="77215"/>
                </a:lnTo>
                <a:lnTo>
                  <a:pt x="18621" y="85766"/>
                </a:lnTo>
                <a:lnTo>
                  <a:pt x="17973" y="94325"/>
                </a:lnTo>
                <a:lnTo>
                  <a:pt x="16588" y="103841"/>
                </a:lnTo>
                <a:lnTo>
                  <a:pt x="14713" y="113995"/>
                </a:lnTo>
                <a:lnTo>
                  <a:pt x="4859" y="162217"/>
                </a:lnTo>
                <a:lnTo>
                  <a:pt x="3083" y="185298"/>
                </a:lnTo>
                <a:lnTo>
                  <a:pt x="1899" y="214972"/>
                </a:lnTo>
                <a:lnTo>
                  <a:pt x="0" y="319747"/>
                </a:lnTo>
                <a:lnTo>
                  <a:pt x="796" y="337942"/>
                </a:lnTo>
                <a:lnTo>
                  <a:pt x="2280" y="354835"/>
                </a:lnTo>
                <a:lnTo>
                  <a:pt x="4221" y="370859"/>
                </a:lnTo>
                <a:lnTo>
                  <a:pt x="7421" y="388209"/>
                </a:lnTo>
                <a:lnTo>
                  <a:pt x="11459" y="406444"/>
                </a:lnTo>
                <a:lnTo>
                  <a:pt x="16056" y="425267"/>
                </a:lnTo>
                <a:lnTo>
                  <a:pt x="19120" y="439722"/>
                </a:lnTo>
                <a:lnTo>
                  <a:pt x="21163" y="451263"/>
                </a:lnTo>
                <a:lnTo>
                  <a:pt x="22526" y="460862"/>
                </a:lnTo>
                <a:lnTo>
                  <a:pt x="25338" y="469166"/>
                </a:lnTo>
                <a:lnTo>
                  <a:pt x="29119" y="476608"/>
                </a:lnTo>
                <a:lnTo>
                  <a:pt x="33544" y="483474"/>
                </a:lnTo>
                <a:lnTo>
                  <a:pt x="37447" y="489003"/>
                </a:lnTo>
                <a:lnTo>
                  <a:pt x="41001" y="493642"/>
                </a:lnTo>
                <a:lnTo>
                  <a:pt x="44323" y="497687"/>
                </a:lnTo>
                <a:lnTo>
                  <a:pt x="48443" y="501337"/>
                </a:lnTo>
                <a:lnTo>
                  <a:pt x="53094" y="504722"/>
                </a:lnTo>
                <a:lnTo>
                  <a:pt x="58100" y="507931"/>
                </a:lnTo>
                <a:lnTo>
                  <a:pt x="63342" y="510071"/>
                </a:lnTo>
                <a:lnTo>
                  <a:pt x="68742" y="511497"/>
                </a:lnTo>
                <a:lnTo>
                  <a:pt x="74247" y="512448"/>
                </a:lnTo>
                <a:lnTo>
                  <a:pt x="79822" y="513082"/>
                </a:lnTo>
                <a:lnTo>
                  <a:pt x="85444" y="513505"/>
                </a:lnTo>
                <a:lnTo>
                  <a:pt x="95817" y="513974"/>
                </a:lnTo>
                <a:lnTo>
                  <a:pt x="103603" y="514183"/>
                </a:lnTo>
                <a:lnTo>
                  <a:pt x="107965" y="512334"/>
                </a:lnTo>
                <a:lnTo>
                  <a:pt x="112778" y="509196"/>
                </a:lnTo>
                <a:lnTo>
                  <a:pt x="117892" y="505199"/>
                </a:lnTo>
                <a:lnTo>
                  <a:pt x="122254" y="501582"/>
                </a:lnTo>
                <a:lnTo>
                  <a:pt x="126114" y="498218"/>
                </a:lnTo>
                <a:lnTo>
                  <a:pt x="129640" y="495023"/>
                </a:lnTo>
                <a:lnTo>
                  <a:pt x="138638" y="486393"/>
                </a:lnTo>
                <a:lnTo>
                  <a:pt x="143704" y="481424"/>
                </a:lnTo>
                <a:lnTo>
                  <a:pt x="148987" y="475255"/>
                </a:lnTo>
                <a:lnTo>
                  <a:pt x="154414" y="468284"/>
                </a:lnTo>
                <a:lnTo>
                  <a:pt x="159936" y="460779"/>
                </a:lnTo>
                <a:lnTo>
                  <a:pt x="164571" y="452919"/>
                </a:lnTo>
                <a:lnTo>
                  <a:pt x="168613" y="444821"/>
                </a:lnTo>
                <a:lnTo>
                  <a:pt x="172260" y="436565"/>
                </a:lnTo>
                <a:lnTo>
                  <a:pt x="175644" y="428203"/>
                </a:lnTo>
                <a:lnTo>
                  <a:pt x="181944" y="411293"/>
                </a:lnTo>
                <a:lnTo>
                  <a:pt x="190846" y="385707"/>
                </a:lnTo>
                <a:lnTo>
                  <a:pt x="196638" y="371133"/>
                </a:lnTo>
                <a:lnTo>
                  <a:pt x="199516" y="364580"/>
                </a:lnTo>
                <a:lnTo>
                  <a:pt x="202714" y="349678"/>
                </a:lnTo>
                <a:lnTo>
                  <a:pt x="203566" y="341703"/>
                </a:lnTo>
                <a:lnTo>
                  <a:pt x="204135" y="332577"/>
                </a:lnTo>
                <a:lnTo>
                  <a:pt x="204767" y="312277"/>
                </a:lnTo>
                <a:lnTo>
                  <a:pt x="203983" y="303435"/>
                </a:lnTo>
                <a:lnTo>
                  <a:pt x="200572" y="288530"/>
                </a:lnTo>
                <a:lnTo>
                  <a:pt x="197847" y="278531"/>
                </a:lnTo>
                <a:lnTo>
                  <a:pt x="196512" y="277127"/>
                </a:lnTo>
                <a:lnTo>
                  <a:pt x="194669" y="276191"/>
                </a:lnTo>
                <a:lnTo>
                  <a:pt x="192489" y="275568"/>
                </a:lnTo>
                <a:lnTo>
                  <a:pt x="189130" y="276104"/>
                </a:lnTo>
                <a:lnTo>
                  <a:pt x="184985" y="277415"/>
                </a:lnTo>
                <a:lnTo>
                  <a:pt x="180318" y="279240"/>
                </a:lnTo>
                <a:lnTo>
                  <a:pt x="176253" y="282363"/>
                </a:lnTo>
                <a:lnTo>
                  <a:pt x="172591" y="286349"/>
                </a:lnTo>
                <a:lnTo>
                  <a:pt x="169197" y="290912"/>
                </a:lnTo>
                <a:lnTo>
                  <a:pt x="162886" y="301062"/>
                </a:lnTo>
                <a:lnTo>
                  <a:pt x="159870" y="306436"/>
                </a:lnTo>
                <a:lnTo>
                  <a:pt x="155954" y="312875"/>
                </a:lnTo>
                <a:lnTo>
                  <a:pt x="146523" y="327651"/>
                </a:lnTo>
                <a:lnTo>
                  <a:pt x="142293" y="336544"/>
                </a:lnTo>
                <a:lnTo>
                  <a:pt x="138521" y="346283"/>
                </a:lnTo>
                <a:lnTo>
                  <a:pt x="135054" y="356585"/>
                </a:lnTo>
                <a:lnTo>
                  <a:pt x="130837" y="366311"/>
                </a:lnTo>
                <a:lnTo>
                  <a:pt x="126121" y="375652"/>
                </a:lnTo>
                <a:lnTo>
                  <a:pt x="121072" y="384737"/>
                </a:lnTo>
                <a:lnTo>
                  <a:pt x="116754" y="397462"/>
                </a:lnTo>
                <a:lnTo>
                  <a:pt x="112922" y="412612"/>
                </a:lnTo>
                <a:lnTo>
                  <a:pt x="109416" y="429379"/>
                </a:lnTo>
                <a:lnTo>
                  <a:pt x="107078" y="444368"/>
                </a:lnTo>
                <a:lnTo>
                  <a:pt x="105519" y="458171"/>
                </a:lnTo>
                <a:lnTo>
                  <a:pt x="104480" y="471182"/>
                </a:lnTo>
                <a:lnTo>
                  <a:pt x="104740" y="481761"/>
                </a:lnTo>
                <a:lnTo>
                  <a:pt x="105866" y="490719"/>
                </a:lnTo>
                <a:lnTo>
                  <a:pt x="107569" y="498596"/>
                </a:lnTo>
                <a:lnTo>
                  <a:pt x="110609" y="503847"/>
                </a:lnTo>
                <a:lnTo>
                  <a:pt x="114541" y="507348"/>
                </a:lnTo>
                <a:lnTo>
                  <a:pt x="119067" y="509682"/>
                </a:lnTo>
                <a:lnTo>
                  <a:pt x="123037" y="511238"/>
                </a:lnTo>
                <a:lnTo>
                  <a:pt x="126636" y="512276"/>
                </a:lnTo>
                <a:lnTo>
                  <a:pt x="129988" y="512967"/>
                </a:lnTo>
                <a:lnTo>
                  <a:pt x="134128" y="512476"/>
                </a:lnTo>
                <a:lnTo>
                  <a:pt x="138792" y="511196"/>
                </a:lnTo>
                <a:lnTo>
                  <a:pt x="153837" y="4972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52"/>
          <p:cNvSpPr/>
          <p:nvPr/>
        </p:nvSpPr>
        <p:spPr>
          <a:xfrm>
            <a:off x="1711180" y="2652972"/>
            <a:ext cx="159845" cy="406833"/>
          </a:xfrm>
          <a:custGeom>
            <a:avLst/>
            <a:gdLst/>
            <a:ahLst/>
            <a:cxnLst/>
            <a:rect l="0" t="0" r="0" b="0"/>
            <a:pathLst>
              <a:path w="159845" h="406833">
                <a:moveTo>
                  <a:pt x="57612" y="4503"/>
                </a:moveTo>
                <a:lnTo>
                  <a:pt x="37461" y="44805"/>
                </a:lnTo>
                <a:lnTo>
                  <a:pt x="32748" y="61851"/>
                </a:lnTo>
                <a:lnTo>
                  <a:pt x="19891" y="116351"/>
                </a:lnTo>
                <a:lnTo>
                  <a:pt x="9732" y="164703"/>
                </a:lnTo>
                <a:lnTo>
                  <a:pt x="5690" y="185598"/>
                </a:lnTo>
                <a:lnTo>
                  <a:pt x="2995" y="204290"/>
                </a:lnTo>
                <a:lnTo>
                  <a:pt x="1198" y="221514"/>
                </a:lnTo>
                <a:lnTo>
                  <a:pt x="0" y="237759"/>
                </a:lnTo>
                <a:lnTo>
                  <a:pt x="154" y="257162"/>
                </a:lnTo>
                <a:lnTo>
                  <a:pt x="1209" y="278670"/>
                </a:lnTo>
                <a:lnTo>
                  <a:pt x="2865" y="301581"/>
                </a:lnTo>
                <a:lnTo>
                  <a:pt x="4922" y="319712"/>
                </a:lnTo>
                <a:lnTo>
                  <a:pt x="7245" y="334657"/>
                </a:lnTo>
                <a:lnTo>
                  <a:pt x="9747" y="347478"/>
                </a:lnTo>
                <a:lnTo>
                  <a:pt x="12367" y="357931"/>
                </a:lnTo>
                <a:lnTo>
                  <a:pt x="15066" y="366804"/>
                </a:lnTo>
                <a:lnTo>
                  <a:pt x="17818" y="374624"/>
                </a:lnTo>
                <a:lnTo>
                  <a:pt x="21558" y="380790"/>
                </a:lnTo>
                <a:lnTo>
                  <a:pt x="25956" y="385853"/>
                </a:lnTo>
                <a:lnTo>
                  <a:pt x="34970" y="394019"/>
                </a:lnTo>
                <a:lnTo>
                  <a:pt x="42151" y="400824"/>
                </a:lnTo>
                <a:lnTo>
                  <a:pt x="46352" y="403019"/>
                </a:lnTo>
                <a:lnTo>
                  <a:pt x="51058" y="404483"/>
                </a:lnTo>
                <a:lnTo>
                  <a:pt x="56100" y="405459"/>
                </a:lnTo>
                <a:lnTo>
                  <a:pt x="60414" y="406109"/>
                </a:lnTo>
                <a:lnTo>
                  <a:pt x="64243" y="406543"/>
                </a:lnTo>
                <a:lnTo>
                  <a:pt x="67748" y="406832"/>
                </a:lnTo>
                <a:lnTo>
                  <a:pt x="71036" y="406072"/>
                </a:lnTo>
                <a:lnTo>
                  <a:pt x="74182" y="404613"/>
                </a:lnTo>
                <a:lnTo>
                  <a:pt x="77231" y="402688"/>
                </a:lnTo>
                <a:lnTo>
                  <a:pt x="81169" y="400452"/>
                </a:lnTo>
                <a:lnTo>
                  <a:pt x="90624" y="395427"/>
                </a:lnTo>
                <a:lnTo>
                  <a:pt x="94860" y="391802"/>
                </a:lnTo>
                <a:lnTo>
                  <a:pt x="98637" y="387479"/>
                </a:lnTo>
                <a:lnTo>
                  <a:pt x="102107" y="382693"/>
                </a:lnTo>
                <a:lnTo>
                  <a:pt x="105373" y="376645"/>
                </a:lnTo>
                <a:lnTo>
                  <a:pt x="108502" y="369755"/>
                </a:lnTo>
                <a:lnTo>
                  <a:pt x="111541" y="362304"/>
                </a:lnTo>
                <a:lnTo>
                  <a:pt x="115472" y="354479"/>
                </a:lnTo>
                <a:lnTo>
                  <a:pt x="119998" y="346405"/>
                </a:lnTo>
                <a:lnTo>
                  <a:pt x="124920" y="338165"/>
                </a:lnTo>
                <a:lnTo>
                  <a:pt x="130107" y="326957"/>
                </a:lnTo>
                <a:lnTo>
                  <a:pt x="135469" y="313770"/>
                </a:lnTo>
                <a:lnTo>
                  <a:pt x="140949" y="299263"/>
                </a:lnTo>
                <a:lnTo>
                  <a:pt x="145555" y="285782"/>
                </a:lnTo>
                <a:lnTo>
                  <a:pt x="149578" y="272985"/>
                </a:lnTo>
                <a:lnTo>
                  <a:pt x="153213" y="260643"/>
                </a:lnTo>
                <a:lnTo>
                  <a:pt x="155636" y="248606"/>
                </a:lnTo>
                <a:lnTo>
                  <a:pt x="157251" y="236770"/>
                </a:lnTo>
                <a:lnTo>
                  <a:pt x="158328" y="225070"/>
                </a:lnTo>
                <a:lnTo>
                  <a:pt x="159046" y="210603"/>
                </a:lnTo>
                <a:lnTo>
                  <a:pt x="159844" y="176748"/>
                </a:lnTo>
                <a:lnTo>
                  <a:pt x="159104" y="162195"/>
                </a:lnTo>
                <a:lnTo>
                  <a:pt x="157658" y="149636"/>
                </a:lnTo>
                <a:lnTo>
                  <a:pt x="155742" y="138406"/>
                </a:lnTo>
                <a:lnTo>
                  <a:pt x="153512" y="128061"/>
                </a:lnTo>
                <a:lnTo>
                  <a:pt x="151073" y="118308"/>
                </a:lnTo>
                <a:lnTo>
                  <a:pt x="148494" y="108947"/>
                </a:lnTo>
                <a:lnTo>
                  <a:pt x="143089" y="90928"/>
                </a:lnTo>
                <a:lnTo>
                  <a:pt x="140314" y="82122"/>
                </a:lnTo>
                <a:lnTo>
                  <a:pt x="136559" y="74346"/>
                </a:lnTo>
                <a:lnTo>
                  <a:pt x="132151" y="67258"/>
                </a:lnTo>
                <a:lnTo>
                  <a:pt x="127307" y="60627"/>
                </a:lnTo>
                <a:lnTo>
                  <a:pt x="122173" y="54301"/>
                </a:lnTo>
                <a:lnTo>
                  <a:pt x="116845" y="48179"/>
                </a:lnTo>
                <a:lnTo>
                  <a:pt x="111388" y="42193"/>
                </a:lnTo>
                <a:lnTo>
                  <a:pt x="104893" y="36297"/>
                </a:lnTo>
                <a:lnTo>
                  <a:pt x="97705" y="30461"/>
                </a:lnTo>
                <a:lnTo>
                  <a:pt x="90056" y="24666"/>
                </a:lnTo>
                <a:lnTo>
                  <a:pt x="83051" y="19850"/>
                </a:lnTo>
                <a:lnTo>
                  <a:pt x="76476" y="15687"/>
                </a:lnTo>
                <a:lnTo>
                  <a:pt x="70188" y="11958"/>
                </a:lnTo>
                <a:lnTo>
                  <a:pt x="64091" y="9473"/>
                </a:lnTo>
                <a:lnTo>
                  <a:pt x="58122" y="7816"/>
                </a:lnTo>
                <a:lnTo>
                  <a:pt x="52237" y="6712"/>
                </a:lnTo>
                <a:lnTo>
                  <a:pt x="45456" y="5023"/>
                </a:lnTo>
                <a:lnTo>
                  <a:pt x="38078" y="2944"/>
                </a:lnTo>
                <a:lnTo>
                  <a:pt x="30302" y="606"/>
                </a:lnTo>
                <a:lnTo>
                  <a:pt x="24165" y="0"/>
                </a:lnTo>
                <a:lnTo>
                  <a:pt x="19122" y="548"/>
                </a:lnTo>
                <a:lnTo>
                  <a:pt x="14807" y="1867"/>
                </a:lnTo>
                <a:lnTo>
                  <a:pt x="12882" y="2745"/>
                </a:lnTo>
                <a:lnTo>
                  <a:pt x="12552" y="3331"/>
                </a:lnTo>
                <a:lnTo>
                  <a:pt x="14749" y="45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53"/>
          <p:cNvSpPr/>
          <p:nvPr/>
        </p:nvSpPr>
        <p:spPr>
          <a:xfrm>
            <a:off x="3749039" y="2477452"/>
            <a:ext cx="25719" cy="488634"/>
          </a:xfrm>
          <a:custGeom>
            <a:avLst/>
            <a:gdLst/>
            <a:ahLst/>
            <a:cxnLst/>
            <a:rect l="0" t="0" r="0" b="0"/>
            <a:pathLst>
              <a:path w="25719" h="488634">
                <a:moveTo>
                  <a:pt x="25718" y="0"/>
                </a:moveTo>
                <a:lnTo>
                  <a:pt x="25718" y="149569"/>
                </a:lnTo>
                <a:lnTo>
                  <a:pt x="24766" y="182580"/>
                </a:lnTo>
                <a:lnTo>
                  <a:pt x="23178" y="213160"/>
                </a:lnTo>
                <a:lnTo>
                  <a:pt x="19827" y="265235"/>
                </a:lnTo>
                <a:lnTo>
                  <a:pt x="18337" y="301080"/>
                </a:lnTo>
                <a:lnTo>
                  <a:pt x="16988" y="315973"/>
                </a:lnTo>
                <a:lnTo>
                  <a:pt x="15135" y="329711"/>
                </a:lnTo>
                <a:lnTo>
                  <a:pt x="12948" y="342680"/>
                </a:lnTo>
                <a:lnTo>
                  <a:pt x="7978" y="379950"/>
                </a:lnTo>
                <a:lnTo>
                  <a:pt x="3546" y="418422"/>
                </a:lnTo>
                <a:lnTo>
                  <a:pt x="2364" y="431348"/>
                </a:lnTo>
                <a:lnTo>
                  <a:pt x="1577" y="441870"/>
                </a:lnTo>
                <a:lnTo>
                  <a:pt x="1051" y="450790"/>
                </a:lnTo>
                <a:lnTo>
                  <a:pt x="468" y="465781"/>
                </a:lnTo>
                <a:lnTo>
                  <a:pt x="0" y="4886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54"/>
          <p:cNvSpPr/>
          <p:nvPr/>
        </p:nvSpPr>
        <p:spPr>
          <a:xfrm>
            <a:off x="3903345" y="2434655"/>
            <a:ext cx="408430" cy="488568"/>
          </a:xfrm>
          <a:custGeom>
            <a:avLst/>
            <a:gdLst/>
            <a:ahLst/>
            <a:cxnLst/>
            <a:rect l="0" t="0" r="0" b="0"/>
            <a:pathLst>
              <a:path w="408430" h="488568">
                <a:moveTo>
                  <a:pt x="0" y="111377"/>
                </a:moveTo>
                <a:lnTo>
                  <a:pt x="19312" y="92064"/>
                </a:lnTo>
                <a:lnTo>
                  <a:pt x="30490" y="83426"/>
                </a:lnTo>
                <a:lnTo>
                  <a:pt x="37472" y="78455"/>
                </a:lnTo>
                <a:lnTo>
                  <a:pt x="44984" y="74189"/>
                </a:lnTo>
                <a:lnTo>
                  <a:pt x="52849" y="70393"/>
                </a:lnTo>
                <a:lnTo>
                  <a:pt x="60950" y="66909"/>
                </a:lnTo>
                <a:lnTo>
                  <a:pt x="70161" y="63634"/>
                </a:lnTo>
                <a:lnTo>
                  <a:pt x="80111" y="60498"/>
                </a:lnTo>
                <a:lnTo>
                  <a:pt x="90555" y="57455"/>
                </a:lnTo>
                <a:lnTo>
                  <a:pt x="101327" y="53522"/>
                </a:lnTo>
                <a:lnTo>
                  <a:pt x="112319" y="48994"/>
                </a:lnTo>
                <a:lnTo>
                  <a:pt x="123456" y="44071"/>
                </a:lnTo>
                <a:lnTo>
                  <a:pt x="139454" y="37931"/>
                </a:lnTo>
                <a:lnTo>
                  <a:pt x="180089" y="23490"/>
                </a:lnTo>
                <a:lnTo>
                  <a:pt x="198164" y="17543"/>
                </a:lnTo>
                <a:lnTo>
                  <a:pt x="214024" y="12626"/>
                </a:lnTo>
                <a:lnTo>
                  <a:pt x="228408" y="8395"/>
                </a:lnTo>
                <a:lnTo>
                  <a:pt x="241807" y="5575"/>
                </a:lnTo>
                <a:lnTo>
                  <a:pt x="254550" y="3695"/>
                </a:lnTo>
                <a:lnTo>
                  <a:pt x="266855" y="2441"/>
                </a:lnTo>
                <a:lnTo>
                  <a:pt x="278868" y="1606"/>
                </a:lnTo>
                <a:lnTo>
                  <a:pt x="290687" y="1049"/>
                </a:lnTo>
                <a:lnTo>
                  <a:pt x="313027" y="430"/>
                </a:lnTo>
                <a:lnTo>
                  <a:pt x="354947" y="0"/>
                </a:lnTo>
                <a:lnTo>
                  <a:pt x="367621" y="2503"/>
                </a:lnTo>
                <a:lnTo>
                  <a:pt x="373668" y="4505"/>
                </a:lnTo>
                <a:lnTo>
                  <a:pt x="378652" y="7744"/>
                </a:lnTo>
                <a:lnTo>
                  <a:pt x="391169" y="21404"/>
                </a:lnTo>
                <a:lnTo>
                  <a:pt x="401183" y="32019"/>
                </a:lnTo>
                <a:lnTo>
                  <a:pt x="404615" y="37517"/>
                </a:lnTo>
                <a:lnTo>
                  <a:pt x="408429" y="48705"/>
                </a:lnTo>
                <a:lnTo>
                  <a:pt x="407584" y="62568"/>
                </a:lnTo>
                <a:lnTo>
                  <a:pt x="406025" y="70265"/>
                </a:lnTo>
                <a:lnTo>
                  <a:pt x="401753" y="88977"/>
                </a:lnTo>
                <a:lnTo>
                  <a:pt x="391249" y="132035"/>
                </a:lnTo>
                <a:lnTo>
                  <a:pt x="383705" y="150867"/>
                </a:lnTo>
                <a:lnTo>
                  <a:pt x="372961" y="174851"/>
                </a:lnTo>
                <a:lnTo>
                  <a:pt x="360083" y="202270"/>
                </a:lnTo>
                <a:lnTo>
                  <a:pt x="350545" y="224360"/>
                </a:lnTo>
                <a:lnTo>
                  <a:pt x="343234" y="242897"/>
                </a:lnTo>
                <a:lnTo>
                  <a:pt x="337407" y="259064"/>
                </a:lnTo>
                <a:lnTo>
                  <a:pt x="329713" y="276510"/>
                </a:lnTo>
                <a:lnTo>
                  <a:pt x="320773" y="294808"/>
                </a:lnTo>
                <a:lnTo>
                  <a:pt x="311004" y="313675"/>
                </a:lnTo>
                <a:lnTo>
                  <a:pt x="302586" y="332920"/>
                </a:lnTo>
                <a:lnTo>
                  <a:pt x="295068" y="352417"/>
                </a:lnTo>
                <a:lnTo>
                  <a:pt x="288152" y="372083"/>
                </a:lnTo>
                <a:lnTo>
                  <a:pt x="282589" y="390908"/>
                </a:lnTo>
                <a:lnTo>
                  <a:pt x="277928" y="409174"/>
                </a:lnTo>
                <a:lnTo>
                  <a:pt x="273867" y="427066"/>
                </a:lnTo>
                <a:lnTo>
                  <a:pt x="271160" y="441851"/>
                </a:lnTo>
                <a:lnTo>
                  <a:pt x="269356" y="454566"/>
                </a:lnTo>
                <a:lnTo>
                  <a:pt x="268153" y="465899"/>
                </a:lnTo>
                <a:lnTo>
                  <a:pt x="268303" y="473455"/>
                </a:lnTo>
                <a:lnTo>
                  <a:pt x="269356" y="478493"/>
                </a:lnTo>
                <a:lnTo>
                  <a:pt x="274320" y="4885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55"/>
          <p:cNvSpPr/>
          <p:nvPr/>
        </p:nvSpPr>
        <p:spPr>
          <a:xfrm>
            <a:off x="4383681" y="2435214"/>
            <a:ext cx="299762" cy="556589"/>
          </a:xfrm>
          <a:custGeom>
            <a:avLst/>
            <a:gdLst/>
            <a:ahLst/>
            <a:cxnLst/>
            <a:rect l="0" t="0" r="0" b="0"/>
            <a:pathLst>
              <a:path w="299762" h="556589">
                <a:moveTo>
                  <a:pt x="299761" y="42238"/>
                </a:moveTo>
                <a:lnTo>
                  <a:pt x="290660" y="33137"/>
                </a:lnTo>
                <a:lnTo>
                  <a:pt x="283651" y="23588"/>
                </a:lnTo>
                <a:lnTo>
                  <a:pt x="280448" y="18374"/>
                </a:lnTo>
                <a:lnTo>
                  <a:pt x="271810" y="10042"/>
                </a:lnTo>
                <a:lnTo>
                  <a:pt x="266840" y="6487"/>
                </a:lnTo>
                <a:lnTo>
                  <a:pt x="261621" y="4116"/>
                </a:lnTo>
                <a:lnTo>
                  <a:pt x="256236" y="2536"/>
                </a:lnTo>
                <a:lnTo>
                  <a:pt x="250742" y="1483"/>
                </a:lnTo>
                <a:lnTo>
                  <a:pt x="245175" y="780"/>
                </a:lnTo>
                <a:lnTo>
                  <a:pt x="239557" y="312"/>
                </a:lnTo>
                <a:lnTo>
                  <a:pt x="233908" y="0"/>
                </a:lnTo>
                <a:lnTo>
                  <a:pt x="227284" y="744"/>
                </a:lnTo>
                <a:lnTo>
                  <a:pt x="220010" y="2193"/>
                </a:lnTo>
                <a:lnTo>
                  <a:pt x="212304" y="4111"/>
                </a:lnTo>
                <a:lnTo>
                  <a:pt x="205262" y="6343"/>
                </a:lnTo>
                <a:lnTo>
                  <a:pt x="198661" y="8783"/>
                </a:lnTo>
                <a:lnTo>
                  <a:pt x="192356" y="11362"/>
                </a:lnTo>
                <a:lnTo>
                  <a:pt x="185295" y="15939"/>
                </a:lnTo>
                <a:lnTo>
                  <a:pt x="177730" y="21848"/>
                </a:lnTo>
                <a:lnTo>
                  <a:pt x="169830" y="28645"/>
                </a:lnTo>
                <a:lnTo>
                  <a:pt x="161705" y="35081"/>
                </a:lnTo>
                <a:lnTo>
                  <a:pt x="153431" y="41277"/>
                </a:lnTo>
                <a:lnTo>
                  <a:pt x="125594" y="61638"/>
                </a:lnTo>
                <a:lnTo>
                  <a:pt x="115070" y="69459"/>
                </a:lnTo>
                <a:lnTo>
                  <a:pt x="105196" y="77530"/>
                </a:lnTo>
                <a:lnTo>
                  <a:pt x="95756" y="85769"/>
                </a:lnTo>
                <a:lnTo>
                  <a:pt x="86605" y="94119"/>
                </a:lnTo>
                <a:lnTo>
                  <a:pt x="78600" y="102542"/>
                </a:lnTo>
                <a:lnTo>
                  <a:pt x="71357" y="111016"/>
                </a:lnTo>
                <a:lnTo>
                  <a:pt x="57278" y="129004"/>
                </a:lnTo>
                <a:lnTo>
                  <a:pt x="41496" y="149698"/>
                </a:lnTo>
                <a:lnTo>
                  <a:pt x="35192" y="160551"/>
                </a:lnTo>
                <a:lnTo>
                  <a:pt x="30036" y="171595"/>
                </a:lnTo>
                <a:lnTo>
                  <a:pt x="25647" y="182769"/>
                </a:lnTo>
                <a:lnTo>
                  <a:pt x="20816" y="193075"/>
                </a:lnTo>
                <a:lnTo>
                  <a:pt x="15690" y="202804"/>
                </a:lnTo>
                <a:lnTo>
                  <a:pt x="10368" y="212147"/>
                </a:lnTo>
                <a:lnTo>
                  <a:pt x="6820" y="221233"/>
                </a:lnTo>
                <a:lnTo>
                  <a:pt x="4455" y="230148"/>
                </a:lnTo>
                <a:lnTo>
                  <a:pt x="1826" y="246721"/>
                </a:lnTo>
                <a:lnTo>
                  <a:pt x="658" y="260437"/>
                </a:lnTo>
                <a:lnTo>
                  <a:pt x="139" y="272883"/>
                </a:lnTo>
                <a:lnTo>
                  <a:pt x="0" y="278869"/>
                </a:lnTo>
                <a:lnTo>
                  <a:pt x="861" y="282859"/>
                </a:lnTo>
                <a:lnTo>
                  <a:pt x="2387" y="285520"/>
                </a:lnTo>
                <a:lnTo>
                  <a:pt x="11680" y="294340"/>
                </a:lnTo>
                <a:lnTo>
                  <a:pt x="15314" y="295079"/>
                </a:lnTo>
                <a:lnTo>
                  <a:pt x="19643" y="294618"/>
                </a:lnTo>
                <a:lnTo>
                  <a:pt x="24433" y="293359"/>
                </a:lnTo>
                <a:lnTo>
                  <a:pt x="29532" y="292520"/>
                </a:lnTo>
                <a:lnTo>
                  <a:pt x="34836" y="291960"/>
                </a:lnTo>
                <a:lnTo>
                  <a:pt x="40276" y="291587"/>
                </a:lnTo>
                <a:lnTo>
                  <a:pt x="45809" y="289433"/>
                </a:lnTo>
                <a:lnTo>
                  <a:pt x="51402" y="286092"/>
                </a:lnTo>
                <a:lnTo>
                  <a:pt x="57036" y="281960"/>
                </a:lnTo>
                <a:lnTo>
                  <a:pt x="70916" y="272289"/>
                </a:lnTo>
                <a:lnTo>
                  <a:pt x="128464" y="233608"/>
                </a:lnTo>
                <a:lnTo>
                  <a:pt x="136986" y="226968"/>
                </a:lnTo>
                <a:lnTo>
                  <a:pt x="145524" y="219684"/>
                </a:lnTo>
                <a:lnTo>
                  <a:pt x="154074" y="211970"/>
                </a:lnTo>
                <a:lnTo>
                  <a:pt x="161679" y="203971"/>
                </a:lnTo>
                <a:lnTo>
                  <a:pt x="168654" y="195780"/>
                </a:lnTo>
                <a:lnTo>
                  <a:pt x="175208" y="187462"/>
                </a:lnTo>
                <a:lnTo>
                  <a:pt x="181484" y="180011"/>
                </a:lnTo>
                <a:lnTo>
                  <a:pt x="187572" y="173139"/>
                </a:lnTo>
                <a:lnTo>
                  <a:pt x="199417" y="160424"/>
                </a:lnTo>
                <a:lnTo>
                  <a:pt x="211031" y="148423"/>
                </a:lnTo>
                <a:lnTo>
                  <a:pt x="217748" y="140650"/>
                </a:lnTo>
                <a:lnTo>
                  <a:pt x="225083" y="131659"/>
                </a:lnTo>
                <a:lnTo>
                  <a:pt x="232831" y="121854"/>
                </a:lnTo>
                <a:lnTo>
                  <a:pt x="238948" y="113413"/>
                </a:lnTo>
                <a:lnTo>
                  <a:pt x="248286" y="98954"/>
                </a:lnTo>
                <a:lnTo>
                  <a:pt x="255611" y="86178"/>
                </a:lnTo>
                <a:lnTo>
                  <a:pt x="263523" y="71555"/>
                </a:lnTo>
                <a:lnTo>
                  <a:pt x="264172" y="71308"/>
                </a:lnTo>
                <a:lnTo>
                  <a:pt x="264606" y="72095"/>
                </a:lnTo>
                <a:lnTo>
                  <a:pt x="264894" y="73573"/>
                </a:lnTo>
                <a:lnTo>
                  <a:pt x="264134" y="75510"/>
                </a:lnTo>
                <a:lnTo>
                  <a:pt x="260749" y="80203"/>
                </a:lnTo>
                <a:lnTo>
                  <a:pt x="258610" y="93084"/>
                </a:lnTo>
                <a:lnTo>
                  <a:pt x="258039" y="101853"/>
                </a:lnTo>
                <a:lnTo>
                  <a:pt x="257405" y="126836"/>
                </a:lnTo>
                <a:lnTo>
                  <a:pt x="257236" y="141499"/>
                </a:lnTo>
                <a:lnTo>
                  <a:pt x="255219" y="165562"/>
                </a:lnTo>
                <a:lnTo>
                  <a:pt x="244230" y="266738"/>
                </a:lnTo>
                <a:lnTo>
                  <a:pt x="237615" y="342676"/>
                </a:lnTo>
                <a:lnTo>
                  <a:pt x="235471" y="373975"/>
                </a:lnTo>
                <a:lnTo>
                  <a:pt x="233087" y="423992"/>
                </a:lnTo>
                <a:lnTo>
                  <a:pt x="231500" y="447236"/>
                </a:lnTo>
                <a:lnTo>
                  <a:pt x="223967" y="530346"/>
                </a:lnTo>
                <a:lnTo>
                  <a:pt x="224467" y="537189"/>
                </a:lnTo>
                <a:lnTo>
                  <a:pt x="225753" y="542703"/>
                </a:lnTo>
                <a:lnTo>
                  <a:pt x="231181" y="5565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56"/>
          <p:cNvSpPr/>
          <p:nvPr/>
        </p:nvSpPr>
        <p:spPr>
          <a:xfrm>
            <a:off x="5026342" y="2676519"/>
            <a:ext cx="394336" cy="263849"/>
          </a:xfrm>
          <a:custGeom>
            <a:avLst/>
            <a:gdLst/>
            <a:ahLst/>
            <a:cxnLst/>
            <a:rect l="0" t="0" r="0" b="0"/>
            <a:pathLst>
              <a:path w="394336" h="263849">
                <a:moveTo>
                  <a:pt x="0" y="6673"/>
                </a:moveTo>
                <a:lnTo>
                  <a:pt x="0" y="20326"/>
                </a:lnTo>
                <a:lnTo>
                  <a:pt x="953" y="30062"/>
                </a:lnTo>
                <a:lnTo>
                  <a:pt x="2540" y="42268"/>
                </a:lnTo>
                <a:lnTo>
                  <a:pt x="4551" y="56121"/>
                </a:lnTo>
                <a:lnTo>
                  <a:pt x="4939" y="68213"/>
                </a:lnTo>
                <a:lnTo>
                  <a:pt x="4245" y="79132"/>
                </a:lnTo>
                <a:lnTo>
                  <a:pt x="2830" y="89269"/>
                </a:lnTo>
                <a:lnTo>
                  <a:pt x="1887" y="99837"/>
                </a:lnTo>
                <a:lnTo>
                  <a:pt x="1258" y="110693"/>
                </a:lnTo>
                <a:lnTo>
                  <a:pt x="559" y="131961"/>
                </a:lnTo>
                <a:lnTo>
                  <a:pt x="110" y="171439"/>
                </a:lnTo>
                <a:lnTo>
                  <a:pt x="7" y="225808"/>
                </a:lnTo>
                <a:lnTo>
                  <a:pt x="957" y="230868"/>
                </a:lnTo>
                <a:lnTo>
                  <a:pt x="4553" y="239030"/>
                </a:lnTo>
                <a:lnTo>
                  <a:pt x="7382" y="244430"/>
                </a:lnTo>
                <a:lnTo>
                  <a:pt x="7779" y="244235"/>
                </a:lnTo>
                <a:lnTo>
                  <a:pt x="8220" y="241479"/>
                </a:lnTo>
                <a:lnTo>
                  <a:pt x="8416" y="234539"/>
                </a:lnTo>
                <a:lnTo>
                  <a:pt x="8468" y="230021"/>
                </a:lnTo>
                <a:lnTo>
                  <a:pt x="9455" y="220342"/>
                </a:lnTo>
                <a:lnTo>
                  <a:pt x="13093" y="191807"/>
                </a:lnTo>
                <a:lnTo>
                  <a:pt x="14444" y="177721"/>
                </a:lnTo>
                <a:lnTo>
                  <a:pt x="15344" y="164520"/>
                </a:lnTo>
                <a:lnTo>
                  <a:pt x="15945" y="151909"/>
                </a:lnTo>
                <a:lnTo>
                  <a:pt x="17297" y="139692"/>
                </a:lnTo>
                <a:lnTo>
                  <a:pt x="19151" y="127737"/>
                </a:lnTo>
                <a:lnTo>
                  <a:pt x="21340" y="115958"/>
                </a:lnTo>
                <a:lnTo>
                  <a:pt x="24704" y="104295"/>
                </a:lnTo>
                <a:lnTo>
                  <a:pt x="28852" y="92709"/>
                </a:lnTo>
                <a:lnTo>
                  <a:pt x="33522" y="81175"/>
                </a:lnTo>
                <a:lnTo>
                  <a:pt x="38541" y="70629"/>
                </a:lnTo>
                <a:lnTo>
                  <a:pt x="43791" y="60740"/>
                </a:lnTo>
                <a:lnTo>
                  <a:pt x="49197" y="51290"/>
                </a:lnTo>
                <a:lnTo>
                  <a:pt x="54705" y="43085"/>
                </a:lnTo>
                <a:lnTo>
                  <a:pt x="60283" y="35710"/>
                </a:lnTo>
                <a:lnTo>
                  <a:pt x="65906" y="28889"/>
                </a:lnTo>
                <a:lnTo>
                  <a:pt x="72513" y="23389"/>
                </a:lnTo>
                <a:lnTo>
                  <a:pt x="79775" y="18769"/>
                </a:lnTo>
                <a:lnTo>
                  <a:pt x="107410" y="4512"/>
                </a:lnTo>
                <a:lnTo>
                  <a:pt x="119493" y="950"/>
                </a:lnTo>
                <a:lnTo>
                  <a:pt x="125382" y="0"/>
                </a:lnTo>
                <a:lnTo>
                  <a:pt x="130260" y="320"/>
                </a:lnTo>
                <a:lnTo>
                  <a:pt x="134465" y="1485"/>
                </a:lnTo>
                <a:lnTo>
                  <a:pt x="141677" y="5320"/>
                </a:lnTo>
                <a:lnTo>
                  <a:pt x="148058" y="10199"/>
                </a:lnTo>
                <a:lnTo>
                  <a:pt x="156608" y="18083"/>
                </a:lnTo>
                <a:lnTo>
                  <a:pt x="161556" y="22852"/>
                </a:lnTo>
                <a:lnTo>
                  <a:pt x="165806" y="28889"/>
                </a:lnTo>
                <a:lnTo>
                  <a:pt x="169593" y="35771"/>
                </a:lnTo>
                <a:lnTo>
                  <a:pt x="173069" y="43217"/>
                </a:lnTo>
                <a:lnTo>
                  <a:pt x="175387" y="51038"/>
                </a:lnTo>
                <a:lnTo>
                  <a:pt x="176932" y="59110"/>
                </a:lnTo>
                <a:lnTo>
                  <a:pt x="177962" y="67348"/>
                </a:lnTo>
                <a:lnTo>
                  <a:pt x="178649" y="79508"/>
                </a:lnTo>
                <a:lnTo>
                  <a:pt x="179412" y="110799"/>
                </a:lnTo>
                <a:lnTo>
                  <a:pt x="179987" y="232379"/>
                </a:lnTo>
                <a:lnTo>
                  <a:pt x="180007" y="227954"/>
                </a:lnTo>
                <a:lnTo>
                  <a:pt x="180964" y="222774"/>
                </a:lnTo>
                <a:lnTo>
                  <a:pt x="182555" y="216463"/>
                </a:lnTo>
                <a:lnTo>
                  <a:pt x="184569" y="209398"/>
                </a:lnTo>
                <a:lnTo>
                  <a:pt x="185911" y="201831"/>
                </a:lnTo>
                <a:lnTo>
                  <a:pt x="186806" y="193928"/>
                </a:lnTo>
                <a:lnTo>
                  <a:pt x="187402" y="185802"/>
                </a:lnTo>
                <a:lnTo>
                  <a:pt x="188752" y="176575"/>
                </a:lnTo>
                <a:lnTo>
                  <a:pt x="190605" y="166613"/>
                </a:lnTo>
                <a:lnTo>
                  <a:pt x="192792" y="156163"/>
                </a:lnTo>
                <a:lnTo>
                  <a:pt x="196155" y="145385"/>
                </a:lnTo>
                <a:lnTo>
                  <a:pt x="200303" y="134391"/>
                </a:lnTo>
                <a:lnTo>
                  <a:pt x="204973" y="123250"/>
                </a:lnTo>
                <a:lnTo>
                  <a:pt x="220322" y="90553"/>
                </a:lnTo>
                <a:lnTo>
                  <a:pt x="229749" y="71165"/>
                </a:lnTo>
                <a:lnTo>
                  <a:pt x="238891" y="56335"/>
                </a:lnTo>
                <a:lnTo>
                  <a:pt x="247843" y="44544"/>
                </a:lnTo>
                <a:lnTo>
                  <a:pt x="256668" y="34778"/>
                </a:lnTo>
                <a:lnTo>
                  <a:pt x="264458" y="27314"/>
                </a:lnTo>
                <a:lnTo>
                  <a:pt x="271555" y="21387"/>
                </a:lnTo>
                <a:lnTo>
                  <a:pt x="278192" y="16482"/>
                </a:lnTo>
                <a:lnTo>
                  <a:pt x="288106" y="8493"/>
                </a:lnTo>
                <a:lnTo>
                  <a:pt x="292083" y="5029"/>
                </a:lnTo>
                <a:lnTo>
                  <a:pt x="296640" y="2719"/>
                </a:lnTo>
                <a:lnTo>
                  <a:pt x="306782" y="153"/>
                </a:lnTo>
                <a:lnTo>
                  <a:pt x="310249" y="422"/>
                </a:lnTo>
                <a:lnTo>
                  <a:pt x="312560" y="1553"/>
                </a:lnTo>
                <a:lnTo>
                  <a:pt x="314101" y="3260"/>
                </a:lnTo>
                <a:lnTo>
                  <a:pt x="325371" y="10213"/>
                </a:lnTo>
                <a:lnTo>
                  <a:pt x="336225" y="18305"/>
                </a:lnTo>
                <a:lnTo>
                  <a:pt x="342474" y="26448"/>
                </a:lnTo>
                <a:lnTo>
                  <a:pt x="345473" y="31286"/>
                </a:lnTo>
                <a:lnTo>
                  <a:pt x="347473" y="37369"/>
                </a:lnTo>
                <a:lnTo>
                  <a:pt x="348806" y="44282"/>
                </a:lnTo>
                <a:lnTo>
                  <a:pt x="351240" y="63393"/>
                </a:lnTo>
                <a:lnTo>
                  <a:pt x="355496" y="94112"/>
                </a:lnTo>
                <a:lnTo>
                  <a:pt x="357013" y="108781"/>
                </a:lnTo>
                <a:lnTo>
                  <a:pt x="358024" y="122370"/>
                </a:lnTo>
                <a:lnTo>
                  <a:pt x="358698" y="135239"/>
                </a:lnTo>
                <a:lnTo>
                  <a:pt x="359447" y="164779"/>
                </a:lnTo>
                <a:lnTo>
                  <a:pt x="359646" y="180657"/>
                </a:lnTo>
                <a:lnTo>
                  <a:pt x="360731" y="195052"/>
                </a:lnTo>
                <a:lnTo>
                  <a:pt x="362407" y="208459"/>
                </a:lnTo>
                <a:lnTo>
                  <a:pt x="364478" y="221207"/>
                </a:lnTo>
                <a:lnTo>
                  <a:pt x="366810" y="230658"/>
                </a:lnTo>
                <a:lnTo>
                  <a:pt x="369318" y="237912"/>
                </a:lnTo>
                <a:lnTo>
                  <a:pt x="371942" y="243700"/>
                </a:lnTo>
                <a:lnTo>
                  <a:pt x="373691" y="248511"/>
                </a:lnTo>
                <a:lnTo>
                  <a:pt x="375635" y="256397"/>
                </a:lnTo>
                <a:lnTo>
                  <a:pt x="377106" y="258880"/>
                </a:lnTo>
                <a:lnTo>
                  <a:pt x="379039" y="260536"/>
                </a:lnTo>
                <a:lnTo>
                  <a:pt x="394335" y="2638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57"/>
          <p:cNvSpPr/>
          <p:nvPr/>
        </p:nvSpPr>
        <p:spPr>
          <a:xfrm>
            <a:off x="5557837" y="2691764"/>
            <a:ext cx="25718" cy="265749"/>
          </a:xfrm>
          <a:custGeom>
            <a:avLst/>
            <a:gdLst/>
            <a:ahLst/>
            <a:cxnLst/>
            <a:rect l="0" t="0" r="0" b="0"/>
            <a:pathLst>
              <a:path w="25718" h="265749">
                <a:moveTo>
                  <a:pt x="0" y="0"/>
                </a:moveTo>
                <a:lnTo>
                  <a:pt x="4551" y="13653"/>
                </a:lnTo>
                <a:lnTo>
                  <a:pt x="4939" y="20532"/>
                </a:lnTo>
                <a:lnTo>
                  <a:pt x="4245" y="27976"/>
                </a:lnTo>
                <a:lnTo>
                  <a:pt x="2830" y="35796"/>
                </a:lnTo>
                <a:lnTo>
                  <a:pt x="1887" y="46724"/>
                </a:lnTo>
                <a:lnTo>
                  <a:pt x="1258" y="59725"/>
                </a:lnTo>
                <a:lnTo>
                  <a:pt x="559" y="87504"/>
                </a:lnTo>
                <a:lnTo>
                  <a:pt x="74" y="161725"/>
                </a:lnTo>
                <a:lnTo>
                  <a:pt x="1002" y="178302"/>
                </a:lnTo>
                <a:lnTo>
                  <a:pt x="2573" y="194116"/>
                </a:lnTo>
                <a:lnTo>
                  <a:pt x="4573" y="209420"/>
                </a:lnTo>
                <a:lnTo>
                  <a:pt x="6858" y="221529"/>
                </a:lnTo>
                <a:lnTo>
                  <a:pt x="9335" y="231506"/>
                </a:lnTo>
                <a:lnTo>
                  <a:pt x="11938" y="240063"/>
                </a:lnTo>
                <a:lnTo>
                  <a:pt x="14626" y="245767"/>
                </a:lnTo>
                <a:lnTo>
                  <a:pt x="17371" y="249570"/>
                </a:lnTo>
                <a:lnTo>
                  <a:pt x="25717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58"/>
          <p:cNvSpPr/>
          <p:nvPr/>
        </p:nvSpPr>
        <p:spPr>
          <a:xfrm>
            <a:off x="5900737" y="2348864"/>
            <a:ext cx="34187" cy="668657"/>
          </a:xfrm>
          <a:custGeom>
            <a:avLst/>
            <a:gdLst/>
            <a:ahLst/>
            <a:cxnLst/>
            <a:rect l="0" t="0" r="0" b="0"/>
            <a:pathLst>
              <a:path w="34187" h="668657">
                <a:moveTo>
                  <a:pt x="25717" y="0"/>
                </a:moveTo>
                <a:lnTo>
                  <a:pt x="25717" y="113160"/>
                </a:lnTo>
                <a:lnTo>
                  <a:pt x="26670" y="149735"/>
                </a:lnTo>
                <a:lnTo>
                  <a:pt x="28258" y="182691"/>
                </a:lnTo>
                <a:lnTo>
                  <a:pt x="30268" y="213234"/>
                </a:lnTo>
                <a:lnTo>
                  <a:pt x="31609" y="243121"/>
                </a:lnTo>
                <a:lnTo>
                  <a:pt x="33496" y="324978"/>
                </a:lnTo>
                <a:lnTo>
                  <a:pt x="34186" y="402653"/>
                </a:lnTo>
                <a:lnTo>
                  <a:pt x="32315" y="426550"/>
                </a:lnTo>
                <a:lnTo>
                  <a:pt x="22487" y="520615"/>
                </a:lnTo>
                <a:lnTo>
                  <a:pt x="20706" y="541387"/>
                </a:lnTo>
                <a:lnTo>
                  <a:pt x="19519" y="558092"/>
                </a:lnTo>
                <a:lnTo>
                  <a:pt x="17776" y="572087"/>
                </a:lnTo>
                <a:lnTo>
                  <a:pt x="15660" y="584274"/>
                </a:lnTo>
                <a:lnTo>
                  <a:pt x="13298" y="595256"/>
                </a:lnTo>
                <a:lnTo>
                  <a:pt x="10770" y="604483"/>
                </a:lnTo>
                <a:lnTo>
                  <a:pt x="8133" y="612538"/>
                </a:lnTo>
                <a:lnTo>
                  <a:pt x="5422" y="619814"/>
                </a:lnTo>
                <a:lnTo>
                  <a:pt x="3615" y="627522"/>
                </a:lnTo>
                <a:lnTo>
                  <a:pt x="2410" y="635518"/>
                </a:lnTo>
                <a:lnTo>
                  <a:pt x="0" y="6686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59"/>
          <p:cNvSpPr/>
          <p:nvPr/>
        </p:nvSpPr>
        <p:spPr>
          <a:xfrm>
            <a:off x="628649" y="3463290"/>
            <a:ext cx="34291" cy="531496"/>
          </a:xfrm>
          <a:custGeom>
            <a:avLst/>
            <a:gdLst/>
            <a:ahLst/>
            <a:cxnLst/>
            <a:rect l="0" t="0" r="0" b="0"/>
            <a:pathLst>
              <a:path w="34291" h="531496">
                <a:moveTo>
                  <a:pt x="0" y="0"/>
                </a:moveTo>
                <a:lnTo>
                  <a:pt x="0" y="31244"/>
                </a:lnTo>
                <a:lnTo>
                  <a:pt x="953" y="41784"/>
                </a:lnTo>
                <a:lnTo>
                  <a:pt x="4551" y="71276"/>
                </a:lnTo>
                <a:lnTo>
                  <a:pt x="6844" y="85617"/>
                </a:lnTo>
                <a:lnTo>
                  <a:pt x="9326" y="98988"/>
                </a:lnTo>
                <a:lnTo>
                  <a:pt x="11932" y="111712"/>
                </a:lnTo>
                <a:lnTo>
                  <a:pt x="13670" y="124957"/>
                </a:lnTo>
                <a:lnTo>
                  <a:pt x="14828" y="138549"/>
                </a:lnTo>
                <a:lnTo>
                  <a:pt x="15601" y="152374"/>
                </a:lnTo>
                <a:lnTo>
                  <a:pt x="16459" y="177894"/>
                </a:lnTo>
                <a:lnTo>
                  <a:pt x="16688" y="190033"/>
                </a:lnTo>
                <a:lnTo>
                  <a:pt x="15888" y="207651"/>
                </a:lnTo>
                <a:lnTo>
                  <a:pt x="11164" y="272240"/>
                </a:lnTo>
                <a:lnTo>
                  <a:pt x="9724" y="304193"/>
                </a:lnTo>
                <a:lnTo>
                  <a:pt x="10293" y="330430"/>
                </a:lnTo>
                <a:lnTo>
                  <a:pt x="16055" y="475360"/>
                </a:lnTo>
                <a:lnTo>
                  <a:pt x="17371" y="489309"/>
                </a:lnTo>
                <a:lnTo>
                  <a:pt x="19201" y="499561"/>
                </a:lnTo>
                <a:lnTo>
                  <a:pt x="34290" y="5314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60"/>
          <p:cNvSpPr/>
          <p:nvPr/>
        </p:nvSpPr>
        <p:spPr>
          <a:xfrm>
            <a:off x="778801" y="3418242"/>
            <a:ext cx="244184" cy="593688"/>
          </a:xfrm>
          <a:custGeom>
            <a:avLst/>
            <a:gdLst/>
            <a:ahLst/>
            <a:cxnLst/>
            <a:rect l="0" t="0" r="0" b="0"/>
            <a:pathLst>
              <a:path w="244184" h="593688">
                <a:moveTo>
                  <a:pt x="158458" y="53620"/>
                </a:moveTo>
                <a:lnTo>
                  <a:pt x="158458" y="17825"/>
                </a:lnTo>
                <a:lnTo>
                  <a:pt x="157506" y="11659"/>
                </a:lnTo>
                <a:lnTo>
                  <a:pt x="153908" y="2268"/>
                </a:lnTo>
                <a:lnTo>
                  <a:pt x="150662" y="336"/>
                </a:lnTo>
                <a:lnTo>
                  <a:pt x="146593" y="0"/>
                </a:lnTo>
                <a:lnTo>
                  <a:pt x="141976" y="728"/>
                </a:lnTo>
                <a:lnTo>
                  <a:pt x="137945" y="2166"/>
                </a:lnTo>
                <a:lnTo>
                  <a:pt x="130926" y="6304"/>
                </a:lnTo>
                <a:lnTo>
                  <a:pt x="126769" y="10646"/>
                </a:lnTo>
                <a:lnTo>
                  <a:pt x="122092" y="16399"/>
                </a:lnTo>
                <a:lnTo>
                  <a:pt x="117069" y="23091"/>
                </a:lnTo>
                <a:lnTo>
                  <a:pt x="110863" y="30409"/>
                </a:lnTo>
                <a:lnTo>
                  <a:pt x="103868" y="38147"/>
                </a:lnTo>
                <a:lnTo>
                  <a:pt x="96347" y="46162"/>
                </a:lnTo>
                <a:lnTo>
                  <a:pt x="87524" y="57221"/>
                </a:lnTo>
                <a:lnTo>
                  <a:pt x="77831" y="70308"/>
                </a:lnTo>
                <a:lnTo>
                  <a:pt x="67559" y="84748"/>
                </a:lnTo>
                <a:lnTo>
                  <a:pt x="57854" y="101995"/>
                </a:lnTo>
                <a:lnTo>
                  <a:pt x="48526" y="121112"/>
                </a:lnTo>
                <a:lnTo>
                  <a:pt x="31495" y="158864"/>
                </a:lnTo>
                <a:lnTo>
                  <a:pt x="17575" y="188343"/>
                </a:lnTo>
                <a:lnTo>
                  <a:pt x="13101" y="202490"/>
                </a:lnTo>
                <a:lnTo>
                  <a:pt x="10119" y="216684"/>
                </a:lnTo>
                <a:lnTo>
                  <a:pt x="8130" y="230910"/>
                </a:lnTo>
                <a:lnTo>
                  <a:pt x="5852" y="242298"/>
                </a:lnTo>
                <a:lnTo>
                  <a:pt x="781" y="260032"/>
                </a:lnTo>
                <a:lnTo>
                  <a:pt x="0" y="266476"/>
                </a:lnTo>
                <a:lnTo>
                  <a:pt x="432" y="271724"/>
                </a:lnTo>
                <a:lnTo>
                  <a:pt x="1673" y="276175"/>
                </a:lnTo>
                <a:lnTo>
                  <a:pt x="5591" y="283661"/>
                </a:lnTo>
                <a:lnTo>
                  <a:pt x="7969" y="286991"/>
                </a:lnTo>
                <a:lnTo>
                  <a:pt x="10507" y="289211"/>
                </a:lnTo>
                <a:lnTo>
                  <a:pt x="13152" y="290690"/>
                </a:lnTo>
                <a:lnTo>
                  <a:pt x="15867" y="291677"/>
                </a:lnTo>
                <a:lnTo>
                  <a:pt x="19583" y="292334"/>
                </a:lnTo>
                <a:lnTo>
                  <a:pt x="23965" y="292773"/>
                </a:lnTo>
                <a:lnTo>
                  <a:pt x="28791" y="293065"/>
                </a:lnTo>
                <a:lnTo>
                  <a:pt x="39233" y="293390"/>
                </a:lnTo>
                <a:lnTo>
                  <a:pt x="44685" y="293477"/>
                </a:lnTo>
                <a:lnTo>
                  <a:pt x="50224" y="292582"/>
                </a:lnTo>
                <a:lnTo>
                  <a:pt x="55823" y="291033"/>
                </a:lnTo>
                <a:lnTo>
                  <a:pt x="61460" y="289048"/>
                </a:lnTo>
                <a:lnTo>
                  <a:pt x="67122" y="285819"/>
                </a:lnTo>
                <a:lnTo>
                  <a:pt x="72803" y="281762"/>
                </a:lnTo>
                <a:lnTo>
                  <a:pt x="78495" y="277152"/>
                </a:lnTo>
                <a:lnTo>
                  <a:pt x="83242" y="272174"/>
                </a:lnTo>
                <a:lnTo>
                  <a:pt x="87359" y="266950"/>
                </a:lnTo>
                <a:lnTo>
                  <a:pt x="105362" y="240328"/>
                </a:lnTo>
                <a:lnTo>
                  <a:pt x="110678" y="233337"/>
                </a:lnTo>
                <a:lnTo>
                  <a:pt x="116127" y="226771"/>
                </a:lnTo>
                <a:lnTo>
                  <a:pt x="121665" y="220489"/>
                </a:lnTo>
                <a:lnTo>
                  <a:pt x="127262" y="213444"/>
                </a:lnTo>
                <a:lnTo>
                  <a:pt x="132898" y="205889"/>
                </a:lnTo>
                <a:lnTo>
                  <a:pt x="138561" y="197995"/>
                </a:lnTo>
                <a:lnTo>
                  <a:pt x="144241" y="188923"/>
                </a:lnTo>
                <a:lnTo>
                  <a:pt x="149933" y="179064"/>
                </a:lnTo>
                <a:lnTo>
                  <a:pt x="155632" y="168682"/>
                </a:lnTo>
                <a:lnTo>
                  <a:pt x="161965" y="152066"/>
                </a:lnTo>
                <a:lnTo>
                  <a:pt x="165732" y="137379"/>
                </a:lnTo>
                <a:lnTo>
                  <a:pt x="170581" y="121326"/>
                </a:lnTo>
                <a:lnTo>
                  <a:pt x="171303" y="114950"/>
                </a:lnTo>
                <a:lnTo>
                  <a:pt x="170831" y="109747"/>
                </a:lnTo>
                <a:lnTo>
                  <a:pt x="168157" y="97873"/>
                </a:lnTo>
                <a:lnTo>
                  <a:pt x="167782" y="94552"/>
                </a:lnTo>
                <a:lnTo>
                  <a:pt x="168484" y="93290"/>
                </a:lnTo>
                <a:lnTo>
                  <a:pt x="169905" y="93402"/>
                </a:lnTo>
                <a:lnTo>
                  <a:pt x="171804" y="94429"/>
                </a:lnTo>
                <a:lnTo>
                  <a:pt x="173071" y="97019"/>
                </a:lnTo>
                <a:lnTo>
                  <a:pt x="174478" y="104976"/>
                </a:lnTo>
                <a:lnTo>
                  <a:pt x="184372" y="165674"/>
                </a:lnTo>
                <a:lnTo>
                  <a:pt x="188116" y="186425"/>
                </a:lnTo>
                <a:lnTo>
                  <a:pt x="194817" y="219642"/>
                </a:lnTo>
                <a:lnTo>
                  <a:pt x="197938" y="238596"/>
                </a:lnTo>
                <a:lnTo>
                  <a:pt x="206880" y="302420"/>
                </a:lnTo>
                <a:lnTo>
                  <a:pt x="212682" y="337235"/>
                </a:lnTo>
                <a:lnTo>
                  <a:pt x="214610" y="353187"/>
                </a:lnTo>
                <a:lnTo>
                  <a:pt x="215895" y="368584"/>
                </a:lnTo>
                <a:lnTo>
                  <a:pt x="216752" y="383611"/>
                </a:lnTo>
                <a:lnTo>
                  <a:pt x="218276" y="397439"/>
                </a:lnTo>
                <a:lnTo>
                  <a:pt x="220244" y="410468"/>
                </a:lnTo>
                <a:lnTo>
                  <a:pt x="222509" y="422964"/>
                </a:lnTo>
                <a:lnTo>
                  <a:pt x="224971" y="440819"/>
                </a:lnTo>
                <a:lnTo>
                  <a:pt x="230247" y="486059"/>
                </a:lnTo>
                <a:lnTo>
                  <a:pt x="232035" y="505742"/>
                </a:lnTo>
                <a:lnTo>
                  <a:pt x="233227" y="522675"/>
                </a:lnTo>
                <a:lnTo>
                  <a:pt x="234905" y="557089"/>
                </a:lnTo>
                <a:lnTo>
                  <a:pt x="235402" y="573319"/>
                </a:lnTo>
                <a:lnTo>
                  <a:pt x="235471" y="577251"/>
                </a:lnTo>
                <a:lnTo>
                  <a:pt x="236470" y="580825"/>
                </a:lnTo>
                <a:lnTo>
                  <a:pt x="242378" y="590864"/>
                </a:lnTo>
                <a:lnTo>
                  <a:pt x="244183" y="5936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61"/>
          <p:cNvSpPr/>
          <p:nvPr/>
        </p:nvSpPr>
        <p:spPr>
          <a:xfrm>
            <a:off x="1091564" y="3498425"/>
            <a:ext cx="381488" cy="496361"/>
          </a:xfrm>
          <a:custGeom>
            <a:avLst/>
            <a:gdLst/>
            <a:ahLst/>
            <a:cxnLst/>
            <a:rect l="0" t="0" r="0" b="0"/>
            <a:pathLst>
              <a:path w="381488" h="496361">
                <a:moveTo>
                  <a:pt x="0" y="50590"/>
                </a:moveTo>
                <a:lnTo>
                  <a:pt x="13653" y="50590"/>
                </a:lnTo>
                <a:lnTo>
                  <a:pt x="20532" y="49637"/>
                </a:lnTo>
                <a:lnTo>
                  <a:pt x="27976" y="48050"/>
                </a:lnTo>
                <a:lnTo>
                  <a:pt x="35796" y="46039"/>
                </a:lnTo>
                <a:lnTo>
                  <a:pt x="42914" y="43746"/>
                </a:lnTo>
                <a:lnTo>
                  <a:pt x="49564" y="41264"/>
                </a:lnTo>
                <a:lnTo>
                  <a:pt x="55903" y="38658"/>
                </a:lnTo>
                <a:lnTo>
                  <a:pt x="63939" y="36920"/>
                </a:lnTo>
                <a:lnTo>
                  <a:pt x="73106" y="35761"/>
                </a:lnTo>
                <a:lnTo>
                  <a:pt x="83027" y="34989"/>
                </a:lnTo>
                <a:lnTo>
                  <a:pt x="93452" y="33522"/>
                </a:lnTo>
                <a:lnTo>
                  <a:pt x="104211" y="31591"/>
                </a:lnTo>
                <a:lnTo>
                  <a:pt x="115194" y="29351"/>
                </a:lnTo>
                <a:lnTo>
                  <a:pt x="125374" y="26906"/>
                </a:lnTo>
                <a:lnTo>
                  <a:pt x="135018" y="24323"/>
                </a:lnTo>
                <a:lnTo>
                  <a:pt x="144305" y="21648"/>
                </a:lnTo>
                <a:lnTo>
                  <a:pt x="164783" y="17961"/>
                </a:lnTo>
                <a:lnTo>
                  <a:pt x="225637" y="8783"/>
                </a:lnTo>
                <a:lnTo>
                  <a:pt x="252342" y="5573"/>
                </a:lnTo>
                <a:lnTo>
                  <a:pt x="274908" y="3434"/>
                </a:lnTo>
                <a:lnTo>
                  <a:pt x="309824" y="1057"/>
                </a:lnTo>
                <a:lnTo>
                  <a:pt x="331692" y="0"/>
                </a:lnTo>
                <a:lnTo>
                  <a:pt x="339238" y="671"/>
                </a:lnTo>
                <a:lnTo>
                  <a:pt x="350163" y="3956"/>
                </a:lnTo>
                <a:lnTo>
                  <a:pt x="360733" y="8591"/>
                </a:lnTo>
                <a:lnTo>
                  <a:pt x="366219" y="11160"/>
                </a:lnTo>
                <a:lnTo>
                  <a:pt x="369876" y="13826"/>
                </a:lnTo>
                <a:lnTo>
                  <a:pt x="372314" y="16556"/>
                </a:lnTo>
                <a:lnTo>
                  <a:pt x="378286" y="27488"/>
                </a:lnTo>
                <a:lnTo>
                  <a:pt x="380778" y="32331"/>
                </a:lnTo>
                <a:lnTo>
                  <a:pt x="381487" y="38417"/>
                </a:lnTo>
                <a:lnTo>
                  <a:pt x="379735" y="52800"/>
                </a:lnTo>
                <a:lnTo>
                  <a:pt x="378887" y="60636"/>
                </a:lnTo>
                <a:lnTo>
                  <a:pt x="378321" y="68717"/>
                </a:lnTo>
                <a:lnTo>
                  <a:pt x="377944" y="76962"/>
                </a:lnTo>
                <a:lnTo>
                  <a:pt x="375788" y="85316"/>
                </a:lnTo>
                <a:lnTo>
                  <a:pt x="372446" y="93743"/>
                </a:lnTo>
                <a:lnTo>
                  <a:pt x="368312" y="102219"/>
                </a:lnTo>
                <a:lnTo>
                  <a:pt x="364604" y="111679"/>
                </a:lnTo>
                <a:lnTo>
                  <a:pt x="361179" y="121796"/>
                </a:lnTo>
                <a:lnTo>
                  <a:pt x="357944" y="132351"/>
                </a:lnTo>
                <a:lnTo>
                  <a:pt x="354834" y="144149"/>
                </a:lnTo>
                <a:lnTo>
                  <a:pt x="348840" y="169959"/>
                </a:lnTo>
                <a:lnTo>
                  <a:pt x="344955" y="182557"/>
                </a:lnTo>
                <a:lnTo>
                  <a:pt x="340460" y="194765"/>
                </a:lnTo>
                <a:lnTo>
                  <a:pt x="335559" y="206714"/>
                </a:lnTo>
                <a:lnTo>
                  <a:pt x="329433" y="224205"/>
                </a:lnTo>
                <a:lnTo>
                  <a:pt x="315008" y="269039"/>
                </a:lnTo>
                <a:lnTo>
                  <a:pt x="308113" y="288615"/>
                </a:lnTo>
                <a:lnTo>
                  <a:pt x="301611" y="305476"/>
                </a:lnTo>
                <a:lnTo>
                  <a:pt x="295372" y="320526"/>
                </a:lnTo>
                <a:lnTo>
                  <a:pt x="289307" y="334370"/>
                </a:lnTo>
                <a:lnTo>
                  <a:pt x="277489" y="359912"/>
                </a:lnTo>
                <a:lnTo>
                  <a:pt x="272623" y="371104"/>
                </a:lnTo>
                <a:lnTo>
                  <a:pt x="268426" y="381423"/>
                </a:lnTo>
                <a:lnTo>
                  <a:pt x="264676" y="391161"/>
                </a:lnTo>
                <a:lnTo>
                  <a:pt x="260271" y="404320"/>
                </a:lnTo>
                <a:lnTo>
                  <a:pt x="250296" y="436720"/>
                </a:lnTo>
                <a:lnTo>
                  <a:pt x="246874" y="450885"/>
                </a:lnTo>
                <a:lnTo>
                  <a:pt x="244593" y="463186"/>
                </a:lnTo>
                <a:lnTo>
                  <a:pt x="240932" y="489807"/>
                </a:lnTo>
                <a:lnTo>
                  <a:pt x="241584" y="491991"/>
                </a:lnTo>
                <a:lnTo>
                  <a:pt x="242971" y="493447"/>
                </a:lnTo>
                <a:lnTo>
                  <a:pt x="248603" y="4963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62"/>
          <p:cNvSpPr/>
          <p:nvPr/>
        </p:nvSpPr>
        <p:spPr>
          <a:xfrm>
            <a:off x="1546136" y="3480435"/>
            <a:ext cx="373766" cy="419505"/>
          </a:xfrm>
          <a:custGeom>
            <a:avLst/>
            <a:gdLst/>
            <a:ahLst/>
            <a:cxnLst/>
            <a:rect l="0" t="0" r="0" b="0"/>
            <a:pathLst>
              <a:path w="373766" h="419505">
                <a:moveTo>
                  <a:pt x="179793" y="8572"/>
                </a:moveTo>
                <a:lnTo>
                  <a:pt x="161590" y="4021"/>
                </a:lnTo>
                <a:lnTo>
                  <a:pt x="154323" y="2681"/>
                </a:lnTo>
                <a:lnTo>
                  <a:pt x="147573" y="1787"/>
                </a:lnTo>
                <a:lnTo>
                  <a:pt x="141168" y="1191"/>
                </a:lnTo>
                <a:lnTo>
                  <a:pt x="135946" y="1747"/>
                </a:lnTo>
                <a:lnTo>
                  <a:pt x="131512" y="3069"/>
                </a:lnTo>
                <a:lnTo>
                  <a:pt x="123092" y="7079"/>
                </a:lnTo>
                <a:lnTo>
                  <a:pt x="113000" y="12036"/>
                </a:lnTo>
                <a:lnTo>
                  <a:pt x="102165" y="19954"/>
                </a:lnTo>
                <a:lnTo>
                  <a:pt x="96609" y="24733"/>
                </a:lnTo>
                <a:lnTo>
                  <a:pt x="89094" y="32681"/>
                </a:lnTo>
                <a:lnTo>
                  <a:pt x="80275" y="42742"/>
                </a:lnTo>
                <a:lnTo>
                  <a:pt x="70585" y="54212"/>
                </a:lnTo>
                <a:lnTo>
                  <a:pt x="62221" y="64716"/>
                </a:lnTo>
                <a:lnTo>
                  <a:pt x="54739" y="74577"/>
                </a:lnTo>
                <a:lnTo>
                  <a:pt x="47846" y="84008"/>
                </a:lnTo>
                <a:lnTo>
                  <a:pt x="40394" y="96962"/>
                </a:lnTo>
                <a:lnTo>
                  <a:pt x="32568" y="112267"/>
                </a:lnTo>
                <a:lnTo>
                  <a:pt x="24493" y="129137"/>
                </a:lnTo>
                <a:lnTo>
                  <a:pt x="18157" y="144194"/>
                </a:lnTo>
                <a:lnTo>
                  <a:pt x="12981" y="158041"/>
                </a:lnTo>
                <a:lnTo>
                  <a:pt x="8578" y="171083"/>
                </a:lnTo>
                <a:lnTo>
                  <a:pt x="5642" y="182635"/>
                </a:lnTo>
                <a:lnTo>
                  <a:pt x="3685" y="193194"/>
                </a:lnTo>
                <a:lnTo>
                  <a:pt x="2381" y="203091"/>
                </a:lnTo>
                <a:lnTo>
                  <a:pt x="1511" y="213499"/>
                </a:lnTo>
                <a:lnTo>
                  <a:pt x="931" y="224248"/>
                </a:lnTo>
                <a:lnTo>
                  <a:pt x="286" y="245398"/>
                </a:lnTo>
                <a:lnTo>
                  <a:pt x="0" y="264323"/>
                </a:lnTo>
                <a:lnTo>
                  <a:pt x="876" y="273370"/>
                </a:lnTo>
                <a:lnTo>
                  <a:pt x="2413" y="282259"/>
                </a:lnTo>
                <a:lnTo>
                  <a:pt x="4390" y="291042"/>
                </a:lnTo>
                <a:lnTo>
                  <a:pt x="8565" y="301661"/>
                </a:lnTo>
                <a:lnTo>
                  <a:pt x="14206" y="313502"/>
                </a:lnTo>
                <a:lnTo>
                  <a:pt x="20825" y="326159"/>
                </a:lnTo>
                <a:lnTo>
                  <a:pt x="27141" y="336502"/>
                </a:lnTo>
                <a:lnTo>
                  <a:pt x="33258" y="345302"/>
                </a:lnTo>
                <a:lnTo>
                  <a:pt x="39241" y="353074"/>
                </a:lnTo>
                <a:lnTo>
                  <a:pt x="45134" y="360160"/>
                </a:lnTo>
                <a:lnTo>
                  <a:pt x="56762" y="373113"/>
                </a:lnTo>
                <a:lnTo>
                  <a:pt x="68281" y="385220"/>
                </a:lnTo>
                <a:lnTo>
                  <a:pt x="79750" y="395999"/>
                </a:lnTo>
                <a:lnTo>
                  <a:pt x="91197" y="403964"/>
                </a:lnTo>
                <a:lnTo>
                  <a:pt x="102635" y="410680"/>
                </a:lnTo>
                <a:lnTo>
                  <a:pt x="108352" y="413804"/>
                </a:lnTo>
                <a:lnTo>
                  <a:pt x="115021" y="415886"/>
                </a:lnTo>
                <a:lnTo>
                  <a:pt x="122324" y="417275"/>
                </a:lnTo>
                <a:lnTo>
                  <a:pt x="130051" y="418201"/>
                </a:lnTo>
                <a:lnTo>
                  <a:pt x="137106" y="418818"/>
                </a:lnTo>
                <a:lnTo>
                  <a:pt x="143716" y="419229"/>
                </a:lnTo>
                <a:lnTo>
                  <a:pt x="150026" y="419504"/>
                </a:lnTo>
                <a:lnTo>
                  <a:pt x="156139" y="418734"/>
                </a:lnTo>
                <a:lnTo>
                  <a:pt x="162119" y="417268"/>
                </a:lnTo>
                <a:lnTo>
                  <a:pt x="189955" y="408072"/>
                </a:lnTo>
                <a:lnTo>
                  <a:pt x="197045" y="405398"/>
                </a:lnTo>
                <a:lnTo>
                  <a:pt x="203677" y="402663"/>
                </a:lnTo>
                <a:lnTo>
                  <a:pt x="210003" y="399887"/>
                </a:lnTo>
                <a:lnTo>
                  <a:pt x="217078" y="396131"/>
                </a:lnTo>
                <a:lnTo>
                  <a:pt x="224653" y="391722"/>
                </a:lnTo>
                <a:lnTo>
                  <a:pt x="240688" y="381743"/>
                </a:lnTo>
                <a:lnTo>
                  <a:pt x="257340" y="370959"/>
                </a:lnTo>
                <a:lnTo>
                  <a:pt x="264829" y="364463"/>
                </a:lnTo>
                <a:lnTo>
                  <a:pt x="271726" y="357275"/>
                </a:lnTo>
                <a:lnTo>
                  <a:pt x="278229" y="349626"/>
                </a:lnTo>
                <a:lnTo>
                  <a:pt x="285422" y="341669"/>
                </a:lnTo>
                <a:lnTo>
                  <a:pt x="301035" y="325207"/>
                </a:lnTo>
                <a:lnTo>
                  <a:pt x="307293" y="316817"/>
                </a:lnTo>
                <a:lnTo>
                  <a:pt x="312418" y="308367"/>
                </a:lnTo>
                <a:lnTo>
                  <a:pt x="332039" y="269721"/>
                </a:lnTo>
                <a:lnTo>
                  <a:pt x="337488" y="259824"/>
                </a:lnTo>
                <a:lnTo>
                  <a:pt x="343025" y="250368"/>
                </a:lnTo>
                <a:lnTo>
                  <a:pt x="348622" y="241207"/>
                </a:lnTo>
                <a:lnTo>
                  <a:pt x="354259" y="228432"/>
                </a:lnTo>
                <a:lnTo>
                  <a:pt x="359921" y="213248"/>
                </a:lnTo>
                <a:lnTo>
                  <a:pt x="365601" y="196458"/>
                </a:lnTo>
                <a:lnTo>
                  <a:pt x="369388" y="182407"/>
                </a:lnTo>
                <a:lnTo>
                  <a:pt x="371912" y="170182"/>
                </a:lnTo>
                <a:lnTo>
                  <a:pt x="373595" y="159175"/>
                </a:lnTo>
                <a:lnTo>
                  <a:pt x="373765" y="148026"/>
                </a:lnTo>
                <a:lnTo>
                  <a:pt x="372925" y="136784"/>
                </a:lnTo>
                <a:lnTo>
                  <a:pt x="371413" y="125479"/>
                </a:lnTo>
                <a:lnTo>
                  <a:pt x="369452" y="116038"/>
                </a:lnTo>
                <a:lnTo>
                  <a:pt x="367193" y="107838"/>
                </a:lnTo>
                <a:lnTo>
                  <a:pt x="364734" y="100467"/>
                </a:lnTo>
                <a:lnTo>
                  <a:pt x="361189" y="92696"/>
                </a:lnTo>
                <a:lnTo>
                  <a:pt x="356922" y="84657"/>
                </a:lnTo>
                <a:lnTo>
                  <a:pt x="352171" y="76440"/>
                </a:lnTo>
                <a:lnTo>
                  <a:pt x="347099" y="69058"/>
                </a:lnTo>
                <a:lnTo>
                  <a:pt x="341813" y="62231"/>
                </a:lnTo>
                <a:lnTo>
                  <a:pt x="336384" y="55775"/>
                </a:lnTo>
                <a:lnTo>
                  <a:pt x="328955" y="50518"/>
                </a:lnTo>
                <a:lnTo>
                  <a:pt x="320192" y="46061"/>
                </a:lnTo>
                <a:lnTo>
                  <a:pt x="310540" y="42137"/>
                </a:lnTo>
                <a:lnTo>
                  <a:pt x="301248" y="37616"/>
                </a:lnTo>
                <a:lnTo>
                  <a:pt x="292195" y="32697"/>
                </a:lnTo>
                <a:lnTo>
                  <a:pt x="283303" y="27513"/>
                </a:lnTo>
                <a:lnTo>
                  <a:pt x="274517" y="23105"/>
                </a:lnTo>
                <a:lnTo>
                  <a:pt x="265803" y="19213"/>
                </a:lnTo>
                <a:lnTo>
                  <a:pt x="257136" y="15666"/>
                </a:lnTo>
                <a:lnTo>
                  <a:pt x="248500" y="12349"/>
                </a:lnTo>
                <a:lnTo>
                  <a:pt x="231285" y="6123"/>
                </a:lnTo>
                <a:lnTo>
                  <a:pt x="222693" y="4082"/>
                </a:lnTo>
                <a:lnTo>
                  <a:pt x="214108" y="2721"/>
                </a:lnTo>
                <a:lnTo>
                  <a:pt x="205527" y="1814"/>
                </a:lnTo>
                <a:lnTo>
                  <a:pt x="197902" y="1209"/>
                </a:lnTo>
                <a:lnTo>
                  <a:pt x="190913" y="806"/>
                </a:lnTo>
                <a:lnTo>
                  <a:pt x="178068" y="358"/>
                </a:lnTo>
                <a:lnTo>
                  <a:pt x="15407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63"/>
          <p:cNvSpPr/>
          <p:nvPr/>
        </p:nvSpPr>
        <p:spPr>
          <a:xfrm>
            <a:off x="3621910" y="3362180"/>
            <a:ext cx="350016" cy="512591"/>
          </a:xfrm>
          <a:custGeom>
            <a:avLst/>
            <a:gdLst/>
            <a:ahLst/>
            <a:cxnLst/>
            <a:rect l="0" t="0" r="0" b="0"/>
            <a:pathLst>
              <a:path w="350016" h="512591">
                <a:moveTo>
                  <a:pt x="41404" y="66820"/>
                </a:moveTo>
                <a:lnTo>
                  <a:pt x="55057" y="57718"/>
                </a:lnTo>
                <a:lnTo>
                  <a:pt x="71920" y="45630"/>
                </a:lnTo>
                <a:lnTo>
                  <a:pt x="81751" y="38405"/>
                </a:lnTo>
                <a:lnTo>
                  <a:pt x="91162" y="32637"/>
                </a:lnTo>
                <a:lnTo>
                  <a:pt x="100294" y="27839"/>
                </a:lnTo>
                <a:lnTo>
                  <a:pt x="109239" y="23687"/>
                </a:lnTo>
                <a:lnTo>
                  <a:pt x="119012" y="19967"/>
                </a:lnTo>
                <a:lnTo>
                  <a:pt x="129338" y="16535"/>
                </a:lnTo>
                <a:lnTo>
                  <a:pt x="159534" y="7153"/>
                </a:lnTo>
                <a:lnTo>
                  <a:pt x="168735" y="4182"/>
                </a:lnTo>
                <a:lnTo>
                  <a:pt x="178679" y="2201"/>
                </a:lnTo>
                <a:lnTo>
                  <a:pt x="189119" y="881"/>
                </a:lnTo>
                <a:lnTo>
                  <a:pt x="199888" y="0"/>
                </a:lnTo>
                <a:lnTo>
                  <a:pt x="209925" y="366"/>
                </a:lnTo>
                <a:lnTo>
                  <a:pt x="219474" y="1562"/>
                </a:lnTo>
                <a:lnTo>
                  <a:pt x="228697" y="3312"/>
                </a:lnTo>
                <a:lnTo>
                  <a:pt x="237704" y="5431"/>
                </a:lnTo>
                <a:lnTo>
                  <a:pt x="246566" y="7796"/>
                </a:lnTo>
                <a:lnTo>
                  <a:pt x="255332" y="10326"/>
                </a:lnTo>
                <a:lnTo>
                  <a:pt x="263080" y="13917"/>
                </a:lnTo>
                <a:lnTo>
                  <a:pt x="270151" y="18216"/>
                </a:lnTo>
                <a:lnTo>
                  <a:pt x="276769" y="22987"/>
                </a:lnTo>
                <a:lnTo>
                  <a:pt x="283087" y="28073"/>
                </a:lnTo>
                <a:lnTo>
                  <a:pt x="289204" y="33368"/>
                </a:lnTo>
                <a:lnTo>
                  <a:pt x="295186" y="38804"/>
                </a:lnTo>
                <a:lnTo>
                  <a:pt x="306914" y="49923"/>
                </a:lnTo>
                <a:lnTo>
                  <a:pt x="329965" y="72583"/>
                </a:lnTo>
                <a:lnTo>
                  <a:pt x="333790" y="79235"/>
                </a:lnTo>
                <a:lnTo>
                  <a:pt x="338042" y="94245"/>
                </a:lnTo>
                <a:lnTo>
                  <a:pt x="340127" y="102248"/>
                </a:lnTo>
                <a:lnTo>
                  <a:pt x="342471" y="110441"/>
                </a:lnTo>
                <a:lnTo>
                  <a:pt x="344985" y="118761"/>
                </a:lnTo>
                <a:lnTo>
                  <a:pt x="345709" y="127165"/>
                </a:lnTo>
                <a:lnTo>
                  <a:pt x="345240" y="135625"/>
                </a:lnTo>
                <a:lnTo>
                  <a:pt x="343974" y="144122"/>
                </a:lnTo>
                <a:lnTo>
                  <a:pt x="343130" y="153597"/>
                </a:lnTo>
                <a:lnTo>
                  <a:pt x="342567" y="163724"/>
                </a:lnTo>
                <a:lnTo>
                  <a:pt x="342192" y="174285"/>
                </a:lnTo>
                <a:lnTo>
                  <a:pt x="340989" y="184183"/>
                </a:lnTo>
                <a:lnTo>
                  <a:pt x="339236" y="193639"/>
                </a:lnTo>
                <a:lnTo>
                  <a:pt x="337113" y="202801"/>
                </a:lnTo>
                <a:lnTo>
                  <a:pt x="333793" y="212719"/>
                </a:lnTo>
                <a:lnTo>
                  <a:pt x="329676" y="223141"/>
                </a:lnTo>
                <a:lnTo>
                  <a:pt x="325025" y="233899"/>
                </a:lnTo>
                <a:lnTo>
                  <a:pt x="320020" y="243928"/>
                </a:lnTo>
                <a:lnTo>
                  <a:pt x="314778" y="253472"/>
                </a:lnTo>
                <a:lnTo>
                  <a:pt x="309378" y="262692"/>
                </a:lnTo>
                <a:lnTo>
                  <a:pt x="302921" y="271696"/>
                </a:lnTo>
                <a:lnTo>
                  <a:pt x="295759" y="280556"/>
                </a:lnTo>
                <a:lnTo>
                  <a:pt x="288127" y="289321"/>
                </a:lnTo>
                <a:lnTo>
                  <a:pt x="280181" y="298974"/>
                </a:lnTo>
                <a:lnTo>
                  <a:pt x="263732" y="319859"/>
                </a:lnTo>
                <a:lnTo>
                  <a:pt x="255345" y="329810"/>
                </a:lnTo>
                <a:lnTo>
                  <a:pt x="246897" y="339302"/>
                </a:lnTo>
                <a:lnTo>
                  <a:pt x="238407" y="348487"/>
                </a:lnTo>
                <a:lnTo>
                  <a:pt x="218814" y="368853"/>
                </a:lnTo>
                <a:lnTo>
                  <a:pt x="208255" y="379617"/>
                </a:lnTo>
                <a:lnTo>
                  <a:pt x="198358" y="388699"/>
                </a:lnTo>
                <a:lnTo>
                  <a:pt x="188903" y="396658"/>
                </a:lnTo>
                <a:lnTo>
                  <a:pt x="179742" y="403869"/>
                </a:lnTo>
                <a:lnTo>
                  <a:pt x="170777" y="410582"/>
                </a:lnTo>
                <a:lnTo>
                  <a:pt x="153196" y="423120"/>
                </a:lnTo>
                <a:lnTo>
                  <a:pt x="110030" y="452465"/>
                </a:lnTo>
                <a:lnTo>
                  <a:pt x="101443" y="458219"/>
                </a:lnTo>
                <a:lnTo>
                  <a:pt x="93813" y="463008"/>
                </a:lnTo>
                <a:lnTo>
                  <a:pt x="86821" y="467152"/>
                </a:lnTo>
                <a:lnTo>
                  <a:pt x="80254" y="470868"/>
                </a:lnTo>
                <a:lnTo>
                  <a:pt x="67879" y="477537"/>
                </a:lnTo>
                <a:lnTo>
                  <a:pt x="61912" y="480649"/>
                </a:lnTo>
                <a:lnTo>
                  <a:pt x="56028" y="482723"/>
                </a:lnTo>
                <a:lnTo>
                  <a:pt x="50201" y="484106"/>
                </a:lnTo>
                <a:lnTo>
                  <a:pt x="44411" y="485028"/>
                </a:lnTo>
                <a:lnTo>
                  <a:pt x="39599" y="484690"/>
                </a:lnTo>
                <a:lnTo>
                  <a:pt x="35439" y="483513"/>
                </a:lnTo>
                <a:lnTo>
                  <a:pt x="31712" y="481775"/>
                </a:lnTo>
                <a:lnTo>
                  <a:pt x="22492" y="479844"/>
                </a:lnTo>
                <a:lnTo>
                  <a:pt x="17366" y="479329"/>
                </a:lnTo>
                <a:lnTo>
                  <a:pt x="13949" y="477081"/>
                </a:lnTo>
                <a:lnTo>
                  <a:pt x="11671" y="473677"/>
                </a:lnTo>
                <a:lnTo>
                  <a:pt x="8187" y="465768"/>
                </a:lnTo>
                <a:lnTo>
                  <a:pt x="3464" y="459077"/>
                </a:lnTo>
                <a:lnTo>
                  <a:pt x="1823" y="455007"/>
                </a:lnTo>
                <a:lnTo>
                  <a:pt x="0" y="445405"/>
                </a:lnTo>
                <a:lnTo>
                  <a:pt x="1730" y="432247"/>
                </a:lnTo>
                <a:lnTo>
                  <a:pt x="5674" y="417827"/>
                </a:lnTo>
                <a:lnTo>
                  <a:pt x="10602" y="405068"/>
                </a:lnTo>
                <a:lnTo>
                  <a:pt x="18507" y="390507"/>
                </a:lnTo>
                <a:lnTo>
                  <a:pt x="28371" y="374511"/>
                </a:lnTo>
                <a:lnTo>
                  <a:pt x="39104" y="357876"/>
                </a:lnTo>
                <a:lnTo>
                  <a:pt x="45586" y="349440"/>
                </a:lnTo>
                <a:lnTo>
                  <a:pt x="52765" y="340958"/>
                </a:lnTo>
                <a:lnTo>
                  <a:pt x="60408" y="332446"/>
                </a:lnTo>
                <a:lnTo>
                  <a:pt x="76521" y="315368"/>
                </a:lnTo>
                <a:lnTo>
                  <a:pt x="84818" y="306814"/>
                </a:lnTo>
                <a:lnTo>
                  <a:pt x="94159" y="299206"/>
                </a:lnTo>
                <a:lnTo>
                  <a:pt x="104197" y="292229"/>
                </a:lnTo>
                <a:lnTo>
                  <a:pt x="114699" y="285672"/>
                </a:lnTo>
                <a:lnTo>
                  <a:pt x="124557" y="280349"/>
                </a:lnTo>
                <a:lnTo>
                  <a:pt x="133987" y="275847"/>
                </a:lnTo>
                <a:lnTo>
                  <a:pt x="143131" y="271894"/>
                </a:lnTo>
                <a:lnTo>
                  <a:pt x="153037" y="268306"/>
                </a:lnTo>
                <a:lnTo>
                  <a:pt x="163451" y="264961"/>
                </a:lnTo>
                <a:lnTo>
                  <a:pt x="184230" y="258705"/>
                </a:lnTo>
                <a:lnTo>
                  <a:pt x="202990" y="252750"/>
                </a:lnTo>
                <a:lnTo>
                  <a:pt x="211993" y="251733"/>
                </a:lnTo>
                <a:lnTo>
                  <a:pt x="220853" y="252007"/>
                </a:lnTo>
                <a:lnTo>
                  <a:pt x="229616" y="253143"/>
                </a:lnTo>
                <a:lnTo>
                  <a:pt x="238317" y="254853"/>
                </a:lnTo>
                <a:lnTo>
                  <a:pt x="246974" y="256945"/>
                </a:lnTo>
                <a:lnTo>
                  <a:pt x="255604" y="259292"/>
                </a:lnTo>
                <a:lnTo>
                  <a:pt x="263261" y="262763"/>
                </a:lnTo>
                <a:lnTo>
                  <a:pt x="270271" y="266981"/>
                </a:lnTo>
                <a:lnTo>
                  <a:pt x="276850" y="271698"/>
                </a:lnTo>
                <a:lnTo>
                  <a:pt x="283141" y="275795"/>
                </a:lnTo>
                <a:lnTo>
                  <a:pt x="289240" y="279479"/>
                </a:lnTo>
                <a:lnTo>
                  <a:pt x="295210" y="282888"/>
                </a:lnTo>
                <a:lnTo>
                  <a:pt x="301096" y="287065"/>
                </a:lnTo>
                <a:lnTo>
                  <a:pt x="306925" y="291755"/>
                </a:lnTo>
                <a:lnTo>
                  <a:pt x="312715" y="296786"/>
                </a:lnTo>
                <a:lnTo>
                  <a:pt x="321690" y="309997"/>
                </a:lnTo>
                <a:lnTo>
                  <a:pt x="328853" y="325393"/>
                </a:lnTo>
                <a:lnTo>
                  <a:pt x="332097" y="333500"/>
                </a:lnTo>
                <a:lnTo>
                  <a:pt x="335212" y="341761"/>
                </a:lnTo>
                <a:lnTo>
                  <a:pt x="337289" y="350127"/>
                </a:lnTo>
                <a:lnTo>
                  <a:pt x="338673" y="358561"/>
                </a:lnTo>
                <a:lnTo>
                  <a:pt x="339596" y="367041"/>
                </a:lnTo>
                <a:lnTo>
                  <a:pt x="340211" y="375552"/>
                </a:lnTo>
                <a:lnTo>
                  <a:pt x="340622" y="384084"/>
                </a:lnTo>
                <a:lnTo>
                  <a:pt x="340895" y="392629"/>
                </a:lnTo>
                <a:lnTo>
                  <a:pt x="341370" y="449014"/>
                </a:lnTo>
                <a:lnTo>
                  <a:pt x="341394" y="458776"/>
                </a:lnTo>
                <a:lnTo>
                  <a:pt x="342362" y="468142"/>
                </a:lnTo>
                <a:lnTo>
                  <a:pt x="343961" y="477243"/>
                </a:lnTo>
                <a:lnTo>
                  <a:pt x="347324" y="493070"/>
                </a:lnTo>
                <a:lnTo>
                  <a:pt x="348221" y="498624"/>
                </a:lnTo>
                <a:lnTo>
                  <a:pt x="350015" y="5125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64"/>
          <p:cNvSpPr/>
          <p:nvPr/>
        </p:nvSpPr>
        <p:spPr>
          <a:xfrm>
            <a:off x="4203789" y="3352034"/>
            <a:ext cx="265034" cy="431902"/>
          </a:xfrm>
          <a:custGeom>
            <a:avLst/>
            <a:gdLst/>
            <a:ahLst/>
            <a:cxnLst/>
            <a:rect l="0" t="0" r="0" b="0"/>
            <a:pathLst>
              <a:path w="265034" h="431902">
                <a:moveTo>
                  <a:pt x="85318" y="34103"/>
                </a:moveTo>
                <a:lnTo>
                  <a:pt x="76216" y="47756"/>
                </a:lnTo>
                <a:lnTo>
                  <a:pt x="71748" y="59538"/>
                </a:lnTo>
                <a:lnTo>
                  <a:pt x="70556" y="65347"/>
                </a:lnTo>
                <a:lnTo>
                  <a:pt x="66904" y="73030"/>
                </a:lnTo>
                <a:lnTo>
                  <a:pt x="61612" y="81962"/>
                </a:lnTo>
                <a:lnTo>
                  <a:pt x="55227" y="91727"/>
                </a:lnTo>
                <a:lnTo>
                  <a:pt x="50017" y="101094"/>
                </a:lnTo>
                <a:lnTo>
                  <a:pt x="45592" y="110196"/>
                </a:lnTo>
                <a:lnTo>
                  <a:pt x="41689" y="119122"/>
                </a:lnTo>
                <a:lnTo>
                  <a:pt x="37182" y="127930"/>
                </a:lnTo>
                <a:lnTo>
                  <a:pt x="32272" y="136659"/>
                </a:lnTo>
                <a:lnTo>
                  <a:pt x="27094" y="145336"/>
                </a:lnTo>
                <a:lnTo>
                  <a:pt x="22690" y="153979"/>
                </a:lnTo>
                <a:lnTo>
                  <a:pt x="18801" y="162598"/>
                </a:lnTo>
                <a:lnTo>
                  <a:pt x="15256" y="171201"/>
                </a:lnTo>
                <a:lnTo>
                  <a:pt x="12892" y="180747"/>
                </a:lnTo>
                <a:lnTo>
                  <a:pt x="11317" y="190921"/>
                </a:lnTo>
                <a:lnTo>
                  <a:pt x="10266" y="201513"/>
                </a:lnTo>
                <a:lnTo>
                  <a:pt x="8613" y="211432"/>
                </a:lnTo>
                <a:lnTo>
                  <a:pt x="6559" y="220902"/>
                </a:lnTo>
                <a:lnTo>
                  <a:pt x="4237" y="230074"/>
                </a:lnTo>
                <a:lnTo>
                  <a:pt x="2689" y="243808"/>
                </a:lnTo>
                <a:lnTo>
                  <a:pt x="1657" y="260584"/>
                </a:lnTo>
                <a:lnTo>
                  <a:pt x="205" y="307901"/>
                </a:lnTo>
                <a:lnTo>
                  <a:pt x="0" y="319505"/>
                </a:lnTo>
                <a:lnTo>
                  <a:pt x="817" y="330098"/>
                </a:lnTo>
                <a:lnTo>
                  <a:pt x="2314" y="340018"/>
                </a:lnTo>
                <a:lnTo>
                  <a:pt x="4265" y="349489"/>
                </a:lnTo>
                <a:lnTo>
                  <a:pt x="7470" y="360566"/>
                </a:lnTo>
                <a:lnTo>
                  <a:pt x="11512" y="372712"/>
                </a:lnTo>
                <a:lnTo>
                  <a:pt x="16111" y="385572"/>
                </a:lnTo>
                <a:lnTo>
                  <a:pt x="21083" y="395098"/>
                </a:lnTo>
                <a:lnTo>
                  <a:pt x="26302" y="402402"/>
                </a:lnTo>
                <a:lnTo>
                  <a:pt x="36228" y="413056"/>
                </a:lnTo>
                <a:lnTo>
                  <a:pt x="43815" y="420967"/>
                </a:lnTo>
                <a:lnTo>
                  <a:pt x="48125" y="424410"/>
                </a:lnTo>
                <a:lnTo>
                  <a:pt x="52903" y="427657"/>
                </a:lnTo>
                <a:lnTo>
                  <a:pt x="57993" y="430775"/>
                </a:lnTo>
                <a:lnTo>
                  <a:pt x="63291" y="431901"/>
                </a:lnTo>
                <a:lnTo>
                  <a:pt x="68729" y="431699"/>
                </a:lnTo>
                <a:lnTo>
                  <a:pt x="74258" y="430612"/>
                </a:lnTo>
                <a:lnTo>
                  <a:pt x="79850" y="429887"/>
                </a:lnTo>
                <a:lnTo>
                  <a:pt x="85483" y="429404"/>
                </a:lnTo>
                <a:lnTo>
                  <a:pt x="91143" y="429082"/>
                </a:lnTo>
                <a:lnTo>
                  <a:pt x="96821" y="427915"/>
                </a:lnTo>
                <a:lnTo>
                  <a:pt x="102512" y="426184"/>
                </a:lnTo>
                <a:lnTo>
                  <a:pt x="108210" y="424078"/>
                </a:lnTo>
                <a:lnTo>
                  <a:pt x="114867" y="420769"/>
                </a:lnTo>
                <a:lnTo>
                  <a:pt x="122162" y="416658"/>
                </a:lnTo>
                <a:lnTo>
                  <a:pt x="129884" y="412012"/>
                </a:lnTo>
                <a:lnTo>
                  <a:pt x="135983" y="406057"/>
                </a:lnTo>
                <a:lnTo>
                  <a:pt x="141003" y="399230"/>
                </a:lnTo>
                <a:lnTo>
                  <a:pt x="169554" y="349538"/>
                </a:lnTo>
                <a:lnTo>
                  <a:pt x="181480" y="326308"/>
                </a:lnTo>
                <a:lnTo>
                  <a:pt x="209972" y="267477"/>
                </a:lnTo>
                <a:lnTo>
                  <a:pt x="220808" y="242073"/>
                </a:lnTo>
                <a:lnTo>
                  <a:pt x="228985" y="220375"/>
                </a:lnTo>
                <a:lnTo>
                  <a:pt x="235388" y="201147"/>
                </a:lnTo>
                <a:lnTo>
                  <a:pt x="241562" y="185471"/>
                </a:lnTo>
                <a:lnTo>
                  <a:pt x="247583" y="172162"/>
                </a:lnTo>
                <a:lnTo>
                  <a:pt x="253502" y="160432"/>
                </a:lnTo>
                <a:lnTo>
                  <a:pt x="257449" y="148803"/>
                </a:lnTo>
                <a:lnTo>
                  <a:pt x="260080" y="137239"/>
                </a:lnTo>
                <a:lnTo>
                  <a:pt x="261833" y="125721"/>
                </a:lnTo>
                <a:lnTo>
                  <a:pt x="263002" y="115184"/>
                </a:lnTo>
                <a:lnTo>
                  <a:pt x="263782" y="105302"/>
                </a:lnTo>
                <a:lnTo>
                  <a:pt x="264648" y="87654"/>
                </a:lnTo>
                <a:lnTo>
                  <a:pt x="265033" y="73461"/>
                </a:lnTo>
                <a:lnTo>
                  <a:pt x="264183" y="66057"/>
                </a:lnTo>
                <a:lnTo>
                  <a:pt x="262664" y="58263"/>
                </a:lnTo>
                <a:lnTo>
                  <a:pt x="260698" y="50210"/>
                </a:lnTo>
                <a:lnTo>
                  <a:pt x="257483" y="43888"/>
                </a:lnTo>
                <a:lnTo>
                  <a:pt x="253435" y="38722"/>
                </a:lnTo>
                <a:lnTo>
                  <a:pt x="238635" y="24359"/>
                </a:lnTo>
                <a:lnTo>
                  <a:pt x="233250" y="19035"/>
                </a:lnTo>
                <a:lnTo>
                  <a:pt x="227754" y="14532"/>
                </a:lnTo>
                <a:lnTo>
                  <a:pt x="222185" y="10578"/>
                </a:lnTo>
                <a:lnTo>
                  <a:pt x="216568" y="6990"/>
                </a:lnTo>
                <a:lnTo>
                  <a:pt x="209966" y="4598"/>
                </a:lnTo>
                <a:lnTo>
                  <a:pt x="202706" y="3003"/>
                </a:lnTo>
                <a:lnTo>
                  <a:pt x="195009" y="1940"/>
                </a:lnTo>
                <a:lnTo>
                  <a:pt x="187973" y="1231"/>
                </a:lnTo>
                <a:lnTo>
                  <a:pt x="181377" y="758"/>
                </a:lnTo>
                <a:lnTo>
                  <a:pt x="175075" y="443"/>
                </a:lnTo>
                <a:lnTo>
                  <a:pt x="162993" y="93"/>
                </a:lnTo>
                <a:lnTo>
                  <a:pt x="157103" y="0"/>
                </a:lnTo>
                <a:lnTo>
                  <a:pt x="149367" y="890"/>
                </a:lnTo>
                <a:lnTo>
                  <a:pt x="140400" y="2436"/>
                </a:lnTo>
                <a:lnTo>
                  <a:pt x="111036" y="83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65"/>
          <p:cNvSpPr/>
          <p:nvPr/>
        </p:nvSpPr>
        <p:spPr>
          <a:xfrm>
            <a:off x="4477702" y="3283415"/>
            <a:ext cx="419258" cy="539921"/>
          </a:xfrm>
          <a:custGeom>
            <a:avLst/>
            <a:gdLst/>
            <a:ahLst/>
            <a:cxnLst/>
            <a:rect l="0" t="0" r="0" b="0"/>
            <a:pathLst>
              <a:path w="419258" h="539921">
                <a:moveTo>
                  <a:pt x="0" y="34142"/>
                </a:moveTo>
                <a:lnTo>
                  <a:pt x="22755" y="29591"/>
                </a:lnTo>
                <a:lnTo>
                  <a:pt x="32314" y="27298"/>
                </a:lnTo>
                <a:lnTo>
                  <a:pt x="41546" y="24817"/>
                </a:lnTo>
                <a:lnTo>
                  <a:pt x="50557" y="22211"/>
                </a:lnTo>
                <a:lnTo>
                  <a:pt x="62280" y="19520"/>
                </a:lnTo>
                <a:lnTo>
                  <a:pt x="104178" y="11183"/>
                </a:lnTo>
                <a:lnTo>
                  <a:pt x="129486" y="5523"/>
                </a:lnTo>
                <a:lnTo>
                  <a:pt x="145379" y="3633"/>
                </a:lnTo>
                <a:lnTo>
                  <a:pt x="163594" y="2372"/>
                </a:lnTo>
                <a:lnTo>
                  <a:pt x="200344" y="972"/>
                </a:lnTo>
                <a:lnTo>
                  <a:pt x="229376" y="350"/>
                </a:lnTo>
                <a:lnTo>
                  <a:pt x="289896" y="0"/>
                </a:lnTo>
                <a:lnTo>
                  <a:pt x="308517" y="903"/>
                </a:lnTo>
                <a:lnTo>
                  <a:pt x="324740" y="2458"/>
                </a:lnTo>
                <a:lnTo>
                  <a:pt x="339366" y="4447"/>
                </a:lnTo>
                <a:lnTo>
                  <a:pt x="351021" y="5772"/>
                </a:lnTo>
                <a:lnTo>
                  <a:pt x="360697" y="6657"/>
                </a:lnTo>
                <a:lnTo>
                  <a:pt x="369052" y="7246"/>
                </a:lnTo>
                <a:lnTo>
                  <a:pt x="377480" y="9544"/>
                </a:lnTo>
                <a:lnTo>
                  <a:pt x="385956" y="12981"/>
                </a:lnTo>
                <a:lnTo>
                  <a:pt x="394464" y="17177"/>
                </a:lnTo>
                <a:lnTo>
                  <a:pt x="406457" y="24379"/>
                </a:lnTo>
                <a:lnTo>
                  <a:pt x="410989" y="27634"/>
                </a:lnTo>
                <a:lnTo>
                  <a:pt x="414010" y="30756"/>
                </a:lnTo>
                <a:lnTo>
                  <a:pt x="416024" y="33790"/>
                </a:lnTo>
                <a:lnTo>
                  <a:pt x="417367" y="36764"/>
                </a:lnTo>
                <a:lnTo>
                  <a:pt x="419257" y="50053"/>
                </a:lnTo>
                <a:lnTo>
                  <a:pt x="417159" y="63121"/>
                </a:lnTo>
                <a:lnTo>
                  <a:pt x="413051" y="78454"/>
                </a:lnTo>
                <a:lnTo>
                  <a:pt x="405384" y="104104"/>
                </a:lnTo>
                <a:lnTo>
                  <a:pt x="399881" y="124609"/>
                </a:lnTo>
                <a:lnTo>
                  <a:pt x="396127" y="134458"/>
                </a:lnTo>
                <a:lnTo>
                  <a:pt x="391720" y="143882"/>
                </a:lnTo>
                <a:lnTo>
                  <a:pt x="386877" y="153022"/>
                </a:lnTo>
                <a:lnTo>
                  <a:pt x="371335" y="186037"/>
                </a:lnTo>
                <a:lnTo>
                  <a:pt x="361857" y="206843"/>
                </a:lnTo>
                <a:lnTo>
                  <a:pt x="352680" y="225476"/>
                </a:lnTo>
                <a:lnTo>
                  <a:pt x="343705" y="242661"/>
                </a:lnTo>
                <a:lnTo>
                  <a:pt x="334864" y="258880"/>
                </a:lnTo>
                <a:lnTo>
                  <a:pt x="328018" y="274455"/>
                </a:lnTo>
                <a:lnTo>
                  <a:pt x="322501" y="289601"/>
                </a:lnTo>
                <a:lnTo>
                  <a:pt x="317871" y="304460"/>
                </a:lnTo>
                <a:lnTo>
                  <a:pt x="310974" y="321987"/>
                </a:lnTo>
                <a:lnTo>
                  <a:pt x="302566" y="341291"/>
                </a:lnTo>
                <a:lnTo>
                  <a:pt x="293151" y="361781"/>
                </a:lnTo>
                <a:lnTo>
                  <a:pt x="284969" y="381155"/>
                </a:lnTo>
                <a:lnTo>
                  <a:pt x="277610" y="399786"/>
                </a:lnTo>
                <a:lnTo>
                  <a:pt x="260689" y="445694"/>
                </a:lnTo>
                <a:lnTo>
                  <a:pt x="256660" y="457100"/>
                </a:lnTo>
                <a:lnTo>
                  <a:pt x="253022" y="466609"/>
                </a:lnTo>
                <a:lnTo>
                  <a:pt x="246439" y="482255"/>
                </a:lnTo>
                <a:lnTo>
                  <a:pt x="242878" y="495558"/>
                </a:lnTo>
                <a:lnTo>
                  <a:pt x="240874" y="511218"/>
                </a:lnTo>
                <a:lnTo>
                  <a:pt x="240197" y="525043"/>
                </a:lnTo>
                <a:lnTo>
                  <a:pt x="240079" y="534030"/>
                </a:lnTo>
                <a:lnTo>
                  <a:pt x="241015" y="535993"/>
                </a:lnTo>
                <a:lnTo>
                  <a:pt x="242592" y="537302"/>
                </a:lnTo>
                <a:lnTo>
                  <a:pt x="248602" y="5399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66"/>
          <p:cNvSpPr/>
          <p:nvPr/>
        </p:nvSpPr>
        <p:spPr>
          <a:xfrm>
            <a:off x="5242440" y="3497579"/>
            <a:ext cx="375406" cy="279842"/>
          </a:xfrm>
          <a:custGeom>
            <a:avLst/>
            <a:gdLst/>
            <a:ahLst/>
            <a:cxnLst/>
            <a:rect l="0" t="0" r="0" b="0"/>
            <a:pathLst>
              <a:path w="375406" h="279842">
                <a:moveTo>
                  <a:pt x="41077" y="0"/>
                </a:moveTo>
                <a:lnTo>
                  <a:pt x="36526" y="18204"/>
                </a:lnTo>
                <a:lnTo>
                  <a:pt x="24594" y="70482"/>
                </a:lnTo>
                <a:lnTo>
                  <a:pt x="20564" y="92708"/>
                </a:lnTo>
                <a:lnTo>
                  <a:pt x="16924" y="116098"/>
                </a:lnTo>
                <a:lnTo>
                  <a:pt x="13545" y="140264"/>
                </a:lnTo>
                <a:lnTo>
                  <a:pt x="7251" y="192515"/>
                </a:lnTo>
                <a:lnTo>
                  <a:pt x="2231" y="239868"/>
                </a:lnTo>
                <a:lnTo>
                  <a:pt x="0" y="267263"/>
                </a:lnTo>
                <a:lnTo>
                  <a:pt x="357" y="274378"/>
                </a:lnTo>
                <a:lnTo>
                  <a:pt x="1548" y="278169"/>
                </a:lnTo>
                <a:lnTo>
                  <a:pt x="3294" y="279744"/>
                </a:lnTo>
                <a:lnTo>
                  <a:pt x="4459" y="279841"/>
                </a:lnTo>
                <a:lnTo>
                  <a:pt x="5235" y="278954"/>
                </a:lnTo>
                <a:lnTo>
                  <a:pt x="11031" y="261583"/>
                </a:lnTo>
                <a:lnTo>
                  <a:pt x="12474" y="253447"/>
                </a:lnTo>
                <a:lnTo>
                  <a:pt x="13436" y="244212"/>
                </a:lnTo>
                <a:lnTo>
                  <a:pt x="14077" y="234246"/>
                </a:lnTo>
                <a:lnTo>
                  <a:pt x="15457" y="223791"/>
                </a:lnTo>
                <a:lnTo>
                  <a:pt x="17330" y="213012"/>
                </a:lnTo>
                <a:lnTo>
                  <a:pt x="19531" y="202016"/>
                </a:lnTo>
                <a:lnTo>
                  <a:pt x="22903" y="190875"/>
                </a:lnTo>
                <a:lnTo>
                  <a:pt x="27056" y="179638"/>
                </a:lnTo>
                <a:lnTo>
                  <a:pt x="47409" y="129676"/>
                </a:lnTo>
                <a:lnTo>
                  <a:pt x="52918" y="116931"/>
                </a:lnTo>
                <a:lnTo>
                  <a:pt x="64120" y="92609"/>
                </a:lnTo>
                <a:lnTo>
                  <a:pt x="70727" y="81742"/>
                </a:lnTo>
                <a:lnTo>
                  <a:pt x="77988" y="71640"/>
                </a:lnTo>
                <a:lnTo>
                  <a:pt x="85687" y="62048"/>
                </a:lnTo>
                <a:lnTo>
                  <a:pt x="92725" y="52795"/>
                </a:lnTo>
                <a:lnTo>
                  <a:pt x="105624" y="34895"/>
                </a:lnTo>
                <a:lnTo>
                  <a:pt x="112683" y="28026"/>
                </a:lnTo>
                <a:lnTo>
                  <a:pt x="120247" y="22494"/>
                </a:lnTo>
                <a:lnTo>
                  <a:pt x="128147" y="17854"/>
                </a:lnTo>
                <a:lnTo>
                  <a:pt x="139465" y="12698"/>
                </a:lnTo>
                <a:lnTo>
                  <a:pt x="148623" y="10406"/>
                </a:lnTo>
                <a:lnTo>
                  <a:pt x="159043" y="9388"/>
                </a:lnTo>
                <a:lnTo>
                  <a:pt x="163536" y="10069"/>
                </a:lnTo>
                <a:lnTo>
                  <a:pt x="171068" y="13365"/>
                </a:lnTo>
                <a:lnTo>
                  <a:pt x="180664" y="20576"/>
                </a:lnTo>
                <a:lnTo>
                  <a:pt x="183665" y="25148"/>
                </a:lnTo>
                <a:lnTo>
                  <a:pt x="186618" y="31053"/>
                </a:lnTo>
                <a:lnTo>
                  <a:pt x="189540" y="37847"/>
                </a:lnTo>
                <a:lnTo>
                  <a:pt x="191487" y="45234"/>
                </a:lnTo>
                <a:lnTo>
                  <a:pt x="192785" y="53016"/>
                </a:lnTo>
                <a:lnTo>
                  <a:pt x="193651" y="61062"/>
                </a:lnTo>
                <a:lnTo>
                  <a:pt x="194228" y="70236"/>
                </a:lnTo>
                <a:lnTo>
                  <a:pt x="194613" y="80161"/>
                </a:lnTo>
                <a:lnTo>
                  <a:pt x="195040" y="101350"/>
                </a:lnTo>
                <a:lnTo>
                  <a:pt x="195230" y="123467"/>
                </a:lnTo>
                <a:lnTo>
                  <a:pt x="194328" y="133747"/>
                </a:lnTo>
                <a:lnTo>
                  <a:pt x="192775" y="143457"/>
                </a:lnTo>
                <a:lnTo>
                  <a:pt x="190786" y="152788"/>
                </a:lnTo>
                <a:lnTo>
                  <a:pt x="189461" y="163771"/>
                </a:lnTo>
                <a:lnTo>
                  <a:pt x="188577" y="175856"/>
                </a:lnTo>
                <a:lnTo>
                  <a:pt x="187595" y="196269"/>
                </a:lnTo>
                <a:lnTo>
                  <a:pt x="187158" y="202166"/>
                </a:lnTo>
                <a:lnTo>
                  <a:pt x="189505" y="193992"/>
                </a:lnTo>
                <a:lnTo>
                  <a:pt x="191463" y="186478"/>
                </a:lnTo>
                <a:lnTo>
                  <a:pt x="193722" y="178611"/>
                </a:lnTo>
                <a:lnTo>
                  <a:pt x="198772" y="162251"/>
                </a:lnTo>
                <a:lnTo>
                  <a:pt x="202405" y="152935"/>
                </a:lnTo>
                <a:lnTo>
                  <a:pt x="206731" y="142914"/>
                </a:lnTo>
                <a:lnTo>
                  <a:pt x="211521" y="132424"/>
                </a:lnTo>
                <a:lnTo>
                  <a:pt x="215666" y="121620"/>
                </a:lnTo>
                <a:lnTo>
                  <a:pt x="219382" y="110608"/>
                </a:lnTo>
                <a:lnTo>
                  <a:pt x="222812" y="99456"/>
                </a:lnTo>
                <a:lnTo>
                  <a:pt x="227956" y="89164"/>
                </a:lnTo>
                <a:lnTo>
                  <a:pt x="234243" y="79446"/>
                </a:lnTo>
                <a:lnTo>
                  <a:pt x="241292" y="70109"/>
                </a:lnTo>
                <a:lnTo>
                  <a:pt x="254204" y="52115"/>
                </a:lnTo>
                <a:lnTo>
                  <a:pt x="260314" y="43316"/>
                </a:lnTo>
                <a:lnTo>
                  <a:pt x="266292" y="35545"/>
                </a:lnTo>
                <a:lnTo>
                  <a:pt x="272183" y="28460"/>
                </a:lnTo>
                <a:lnTo>
                  <a:pt x="278015" y="21830"/>
                </a:lnTo>
                <a:lnTo>
                  <a:pt x="283808" y="16459"/>
                </a:lnTo>
                <a:lnTo>
                  <a:pt x="295325" y="7950"/>
                </a:lnTo>
                <a:lnTo>
                  <a:pt x="304254" y="3534"/>
                </a:lnTo>
                <a:lnTo>
                  <a:pt x="307968" y="2356"/>
                </a:lnTo>
                <a:lnTo>
                  <a:pt x="310444" y="3476"/>
                </a:lnTo>
                <a:lnTo>
                  <a:pt x="312095" y="6128"/>
                </a:lnTo>
                <a:lnTo>
                  <a:pt x="314882" y="14153"/>
                </a:lnTo>
                <a:lnTo>
                  <a:pt x="316959" y="18961"/>
                </a:lnTo>
                <a:lnTo>
                  <a:pt x="319296" y="24071"/>
                </a:lnTo>
                <a:lnTo>
                  <a:pt x="320854" y="29382"/>
                </a:lnTo>
                <a:lnTo>
                  <a:pt x="321892" y="34829"/>
                </a:lnTo>
                <a:lnTo>
                  <a:pt x="322585" y="40364"/>
                </a:lnTo>
                <a:lnTo>
                  <a:pt x="328110" y="134621"/>
                </a:lnTo>
                <a:lnTo>
                  <a:pt x="330540" y="164995"/>
                </a:lnTo>
                <a:lnTo>
                  <a:pt x="333112" y="189054"/>
                </a:lnTo>
                <a:lnTo>
                  <a:pt x="335780" y="208904"/>
                </a:lnTo>
                <a:lnTo>
                  <a:pt x="338510" y="223090"/>
                </a:lnTo>
                <a:lnTo>
                  <a:pt x="341283" y="233499"/>
                </a:lnTo>
                <a:lnTo>
                  <a:pt x="344085" y="241391"/>
                </a:lnTo>
                <a:lnTo>
                  <a:pt x="346904" y="246653"/>
                </a:lnTo>
                <a:lnTo>
                  <a:pt x="349737" y="250160"/>
                </a:lnTo>
                <a:lnTo>
                  <a:pt x="356576" y="255790"/>
                </a:lnTo>
                <a:lnTo>
                  <a:pt x="360052" y="256560"/>
                </a:lnTo>
                <a:lnTo>
                  <a:pt x="375405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67"/>
          <p:cNvSpPr/>
          <p:nvPr/>
        </p:nvSpPr>
        <p:spPr>
          <a:xfrm>
            <a:off x="5708792" y="3531870"/>
            <a:ext cx="20496" cy="282869"/>
          </a:xfrm>
          <a:custGeom>
            <a:avLst/>
            <a:gdLst/>
            <a:ahLst/>
            <a:cxnLst/>
            <a:rect l="0" t="0" r="0" b="0"/>
            <a:pathLst>
              <a:path w="20496" h="282869">
                <a:moveTo>
                  <a:pt x="20495" y="0"/>
                </a:moveTo>
                <a:lnTo>
                  <a:pt x="20495" y="18203"/>
                </a:lnTo>
                <a:lnTo>
                  <a:pt x="18590" y="34042"/>
                </a:lnTo>
                <a:lnTo>
                  <a:pt x="11394" y="79582"/>
                </a:lnTo>
                <a:lnTo>
                  <a:pt x="7760" y="107347"/>
                </a:lnTo>
                <a:lnTo>
                  <a:pt x="1182" y="168677"/>
                </a:lnTo>
                <a:lnTo>
                  <a:pt x="0" y="196271"/>
                </a:lnTo>
                <a:lnTo>
                  <a:pt x="164" y="221335"/>
                </a:lnTo>
                <a:lnTo>
                  <a:pt x="1226" y="244711"/>
                </a:lnTo>
                <a:lnTo>
                  <a:pt x="2886" y="260296"/>
                </a:lnTo>
                <a:lnTo>
                  <a:pt x="4946" y="270685"/>
                </a:lnTo>
                <a:lnTo>
                  <a:pt x="7271" y="277612"/>
                </a:lnTo>
                <a:lnTo>
                  <a:pt x="8822" y="281277"/>
                </a:lnTo>
                <a:lnTo>
                  <a:pt x="9856" y="282768"/>
                </a:lnTo>
                <a:lnTo>
                  <a:pt x="11515" y="282868"/>
                </a:lnTo>
                <a:lnTo>
                  <a:pt x="11923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68"/>
          <p:cNvSpPr/>
          <p:nvPr/>
        </p:nvSpPr>
        <p:spPr>
          <a:xfrm>
            <a:off x="5875020" y="3257550"/>
            <a:ext cx="42863" cy="574358"/>
          </a:xfrm>
          <a:custGeom>
            <a:avLst/>
            <a:gdLst/>
            <a:ahLst/>
            <a:cxnLst/>
            <a:rect l="0" t="0" r="0" b="0"/>
            <a:pathLst>
              <a:path w="42863" h="574358">
                <a:moveTo>
                  <a:pt x="0" y="0"/>
                </a:moveTo>
                <a:lnTo>
                  <a:pt x="4550" y="9101"/>
                </a:lnTo>
                <a:lnTo>
                  <a:pt x="5891" y="12735"/>
                </a:lnTo>
                <a:lnTo>
                  <a:pt x="6785" y="16110"/>
                </a:lnTo>
                <a:lnTo>
                  <a:pt x="7381" y="19312"/>
                </a:lnTo>
                <a:lnTo>
                  <a:pt x="8730" y="23352"/>
                </a:lnTo>
                <a:lnTo>
                  <a:pt x="10583" y="27951"/>
                </a:lnTo>
                <a:lnTo>
                  <a:pt x="12770" y="32921"/>
                </a:lnTo>
                <a:lnTo>
                  <a:pt x="14228" y="41950"/>
                </a:lnTo>
                <a:lnTo>
                  <a:pt x="15200" y="53684"/>
                </a:lnTo>
                <a:lnTo>
                  <a:pt x="15849" y="67221"/>
                </a:lnTo>
                <a:lnTo>
                  <a:pt x="22780" y="169347"/>
                </a:lnTo>
                <a:lnTo>
                  <a:pt x="24412" y="206075"/>
                </a:lnTo>
                <a:lnTo>
                  <a:pt x="25330" y="275478"/>
                </a:lnTo>
                <a:lnTo>
                  <a:pt x="25714" y="461964"/>
                </a:lnTo>
                <a:lnTo>
                  <a:pt x="26668" y="481331"/>
                </a:lnTo>
                <a:lnTo>
                  <a:pt x="28256" y="501862"/>
                </a:lnTo>
                <a:lnTo>
                  <a:pt x="42862" y="5743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rectangle bevel">
  <a:themeElements>
    <a:clrScheme name="rectangle bevel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rectangle bevel">
      <a:majorFont>
        <a:latin typeface="Bleeding Cowboy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ctangle beve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tangle beve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tangle beve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tangle beve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tangle beve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tangle beve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tangle beve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tangle beve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tangle beve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tangle beve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tangle beve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tangle beve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tangle beve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tangle beve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ctangle beve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ctangle beve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Civic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1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7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8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016</Template>
  <TotalTime>475</TotalTime>
  <Words>1007</Words>
  <Application>Microsoft Office PowerPoint</Application>
  <PresentationFormat>On-screen Show (4:3)</PresentationFormat>
  <Paragraphs>165</Paragraphs>
  <Slides>22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10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6" baseType="lpstr">
      <vt:lpstr>Arial</vt:lpstr>
      <vt:lpstr>Bleeding Cowboys</vt:lpstr>
      <vt:lpstr>Calibri</vt:lpstr>
      <vt:lpstr>rectangle bevel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Civic</vt:lpstr>
      <vt:lpstr>PBrush</vt:lpstr>
      <vt:lpstr>1.3: functions and their representations</vt:lpstr>
      <vt:lpstr>1.2 (p. 25) #5-12 all, 21-28 all, 43-48 all, 61-68 all</vt:lpstr>
      <vt:lpstr>1.2 (p. 25) #5-12 all, 21-28 all, 43-48 all, 61-68 all</vt:lpstr>
      <vt:lpstr>1.2 (p. 25) #5-12 all, 21-28 all, 43-48 all, 61-68 all</vt:lpstr>
      <vt:lpstr>Slide 5</vt:lpstr>
      <vt:lpstr>Slide 6</vt:lpstr>
      <vt:lpstr>Slide 7</vt:lpstr>
      <vt:lpstr>Slide 8</vt:lpstr>
      <vt:lpstr>Slide 9</vt:lpstr>
      <vt:lpstr>1.2 (p. 25) #5-12 all, 21-28 all, 43-48 all, 61-68 all</vt:lpstr>
      <vt:lpstr>Objectives</vt:lpstr>
      <vt:lpstr>What is a function?</vt:lpstr>
      <vt:lpstr>Anatomy of a function</vt:lpstr>
      <vt:lpstr>Domain and range</vt:lpstr>
      <vt:lpstr>Formal definition of a function</vt:lpstr>
      <vt:lpstr>The vertical line test</vt:lpstr>
      <vt:lpstr>Representations of functions</vt:lpstr>
      <vt:lpstr>Using these representations</vt:lpstr>
      <vt:lpstr>Set builder notation</vt:lpstr>
      <vt:lpstr>Find the domain of function f</vt:lpstr>
      <vt:lpstr>Try this</vt:lpstr>
      <vt:lpstr>Your assignment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1.3: functions and their representations</dc:title>
  <dc:creator>nuhs</dc:creator>
  <cp:lastModifiedBy>Ameena</cp:lastModifiedBy>
  <cp:revision>35</cp:revision>
  <dcterms:created xsi:type="dcterms:W3CDTF">2008-01-09T16:03:13Z</dcterms:created>
  <dcterms:modified xsi:type="dcterms:W3CDTF">2009-09-16T19:15:52Z</dcterms:modified>
</cp:coreProperties>
</file>